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sldIdLst>
    <p:sldId id="256" r:id="rId2"/>
    <p:sldId id="266" r:id="rId3"/>
    <p:sldId id="268" r:id="rId4"/>
    <p:sldId id="263" r:id="rId5"/>
    <p:sldId id="264" r:id="rId6"/>
    <p:sldId id="257" r:id="rId7"/>
    <p:sldId id="258" r:id="rId8"/>
    <p:sldId id="259" r:id="rId9"/>
    <p:sldId id="272" r:id="rId10"/>
    <p:sldId id="287" r:id="rId11"/>
    <p:sldId id="289" r:id="rId12"/>
    <p:sldId id="286" r:id="rId13"/>
    <p:sldId id="290" r:id="rId14"/>
    <p:sldId id="291" r:id="rId15"/>
    <p:sldId id="29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25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AA26-B763-4C70-ABDE-4474B56C43E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AA30A46-44AB-4C45-A23A-FEFF2935694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737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AA26-B763-4C70-ABDE-4474B56C43E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0A46-44AB-4C45-A23A-FEFF29356945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28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AA26-B763-4C70-ABDE-4474B56C43E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0A46-44AB-4C45-A23A-FEFF2935694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97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AA26-B763-4C70-ABDE-4474B56C43E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0A46-44AB-4C45-A23A-FEFF29356945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2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AA26-B763-4C70-ABDE-4474B56C43E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0A46-44AB-4C45-A23A-FEFF29356945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02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AA26-B763-4C70-ABDE-4474B56C43E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0A46-44AB-4C45-A23A-FEFF29356945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93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AA26-B763-4C70-ABDE-4474B56C43E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0A46-44AB-4C45-A23A-FEFF29356945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15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AA26-B763-4C70-ABDE-4474B56C43E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0A46-44AB-4C45-A23A-FEFF29356945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19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AA26-B763-4C70-ABDE-4474B56C43E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0A46-44AB-4C45-A23A-FEFF29356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294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AA26-B763-4C70-ABDE-4474B56C43E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0A46-44AB-4C45-A23A-FEFF29356945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205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FC1BAA26-B763-4C70-ABDE-4474B56C43E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0A46-44AB-4C45-A23A-FEFF29356945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22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BAA26-B763-4C70-ABDE-4474B56C43E3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AA30A46-44AB-4C45-A23A-FEFF29356945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50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856242" y="1641443"/>
            <a:ext cx="8637587" cy="2541587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«</a:t>
            </a:r>
            <a:r>
              <a:rPr lang="ru-RU" sz="4400" b="1" dirty="0"/>
              <a:t>Формирование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у </a:t>
            </a:r>
            <a:r>
              <a:rPr lang="ru-RU" sz="4400" b="1" dirty="0"/>
              <a:t>обучающихся 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навыков </a:t>
            </a:r>
            <a:r>
              <a:rPr lang="ru-RU" sz="4400" b="1" dirty="0" err="1"/>
              <a:t>эмпатии</a:t>
            </a:r>
            <a:r>
              <a:rPr lang="ru-RU" sz="4400" b="1" dirty="0"/>
              <a:t/>
            </a:r>
            <a:br>
              <a:rPr lang="ru-RU" sz="4400" b="1" dirty="0"/>
            </a:br>
            <a:r>
              <a:rPr lang="ru-RU" sz="4400" b="1" dirty="0"/>
              <a:t>в образовательном процессе</a:t>
            </a:r>
            <a:r>
              <a:rPr lang="ru-RU" sz="44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50967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 инклюзивного образования «Границ</a:t>
            </a:r>
            <a:r>
              <a:rPr lang="en-US" dirty="0" smtClean="0"/>
              <a:t>NET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5" y="2017713"/>
            <a:ext cx="5356555" cy="357103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54" y="2017713"/>
            <a:ext cx="4174098" cy="3571036"/>
          </a:xfrm>
        </p:spPr>
      </p:pic>
    </p:spTree>
    <p:extLst>
      <p:ext uri="{BB962C8B-B14F-4D97-AF65-F5344CB8AC3E}">
        <p14:creationId xmlns:p14="http://schemas.microsoft.com/office/powerpoint/2010/main" val="26305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17517" y="804863"/>
            <a:ext cx="11574483" cy="1058862"/>
          </a:xfrm>
        </p:spPr>
        <p:txBody>
          <a:bodyPr/>
          <a:lstStyle/>
          <a:p>
            <a:pPr algn="ctr"/>
            <a:r>
              <a:rPr lang="ru-RU" dirty="0" smtClean="0"/>
              <a:t>Класс «рассвет»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30" y="1448790"/>
            <a:ext cx="6648656" cy="4488872"/>
          </a:xfrm>
        </p:spPr>
      </p:pic>
    </p:spTree>
    <p:extLst>
      <p:ext uri="{BB962C8B-B14F-4D97-AF65-F5344CB8AC3E}">
        <p14:creationId xmlns:p14="http://schemas.microsoft.com/office/powerpoint/2010/main" val="14796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Летние практики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546" y="2017713"/>
            <a:ext cx="4588933" cy="3441700"/>
          </a:xfrm>
        </p:spPr>
      </p:pic>
    </p:spTree>
    <p:extLst>
      <p:ext uri="{BB962C8B-B14F-4D97-AF65-F5344CB8AC3E}">
        <p14:creationId xmlns:p14="http://schemas.microsoft.com/office/powerpoint/2010/main" val="3832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диагностики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187046"/>
            <a:ext cx="4645025" cy="3096683"/>
          </a:xfrm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Рисуночный тест исследования </a:t>
            </a:r>
            <a:r>
              <a:rPr lang="ru-RU" dirty="0" err="1"/>
              <a:t>эмпатии</a:t>
            </a:r>
            <a:r>
              <a:rPr lang="ru-RU" dirty="0"/>
              <a:t> (РТИЭ) </a:t>
            </a:r>
            <a:r>
              <a:rPr lang="ru-RU" dirty="0" err="1"/>
              <a:t>Авдуловой</a:t>
            </a:r>
            <a:r>
              <a:rPr lang="ru-RU" dirty="0"/>
              <a:t> Т.П.</a:t>
            </a:r>
          </a:p>
          <a:p>
            <a:pPr lvl="0"/>
            <a:r>
              <a:rPr lang="ru-RU" dirty="0"/>
              <a:t>Проективная методика «Тест руки», разработанный  Б. </a:t>
            </a:r>
            <a:r>
              <a:rPr lang="ru-RU" dirty="0" err="1"/>
              <a:t>Брайклином</a:t>
            </a:r>
            <a:r>
              <a:rPr lang="ru-RU" dirty="0"/>
              <a:t>, З. Пиотровским, Э. Вагнером, в адаптации Курбатовой Т.Н.</a:t>
            </a:r>
          </a:p>
          <a:p>
            <a:pPr lvl="0"/>
            <a:r>
              <a:rPr lang="ru-RU" dirty="0"/>
              <a:t>Опросник «Шкала эмоционального отклика и эмпатических тенденций» А. </a:t>
            </a:r>
            <a:r>
              <a:rPr lang="ru-RU" dirty="0" err="1"/>
              <a:t>Меграбяна</a:t>
            </a:r>
            <a:r>
              <a:rPr lang="ru-RU" dirty="0"/>
              <a:t> и Н. Эпштейна</a:t>
            </a:r>
          </a:p>
          <a:p>
            <a:r>
              <a:rPr lang="ru-RU" dirty="0"/>
              <a:t>Анкетирование с целью рефлексии участия в формирующем эксперименте</a:t>
            </a:r>
          </a:p>
        </p:txBody>
      </p:sp>
    </p:spTree>
    <p:extLst>
      <p:ext uri="{BB962C8B-B14F-4D97-AF65-F5344CB8AC3E}">
        <p14:creationId xmlns:p14="http://schemas.microsoft.com/office/powerpoint/2010/main" val="119166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6454445" y="1590201"/>
            <a:ext cx="4645025" cy="3441700"/>
          </a:xfrm>
        </p:spPr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r>
              <a:rPr lang="ru-RU" b="1" i="1" dirty="0"/>
              <a:t>"Я часто думал о том, что значит "быть добрым"? </a:t>
            </a:r>
            <a:endParaRPr lang="ru-RU" b="1" dirty="0"/>
          </a:p>
          <a:p>
            <a:pPr marL="0" indent="0" algn="r">
              <a:buNone/>
            </a:pPr>
            <a:r>
              <a:rPr lang="ru-RU" b="1" i="1" dirty="0"/>
              <a:t>Мне кажется, добрый человек — это такой человек, </a:t>
            </a:r>
            <a:endParaRPr lang="ru-RU" b="1" dirty="0"/>
          </a:p>
          <a:p>
            <a:pPr marL="0" indent="0" algn="r">
              <a:buNone/>
            </a:pPr>
            <a:r>
              <a:rPr lang="ru-RU" b="1" i="1" dirty="0"/>
              <a:t>который обладает воображением и понимает, </a:t>
            </a:r>
            <a:endParaRPr lang="ru-RU" b="1" dirty="0"/>
          </a:p>
          <a:p>
            <a:pPr marL="0" indent="0" algn="r">
              <a:buNone/>
            </a:pPr>
            <a:r>
              <a:rPr lang="ru-RU" b="1" i="1" dirty="0"/>
              <a:t>каково другому, умеет почувствовать, </a:t>
            </a:r>
            <a:endParaRPr lang="ru-RU" b="1" dirty="0"/>
          </a:p>
          <a:p>
            <a:pPr marL="0" indent="0" algn="r">
              <a:buNone/>
            </a:pPr>
            <a:r>
              <a:rPr lang="ru-RU" b="1" i="1" dirty="0"/>
              <a:t>что чувствует другой"</a:t>
            </a:r>
            <a:endParaRPr lang="ru-RU" b="1" dirty="0"/>
          </a:p>
          <a:p>
            <a:pPr marL="0" indent="0" algn="r">
              <a:buNone/>
            </a:pPr>
            <a:r>
              <a:rPr lang="ru-RU" i="1" dirty="0"/>
              <a:t> </a:t>
            </a:r>
            <a:r>
              <a:rPr lang="ru-RU" dirty="0" err="1"/>
              <a:t>Януш</a:t>
            </a:r>
            <a:r>
              <a:rPr lang="ru-RU" dirty="0"/>
              <a:t> Корчак "Правила жизни".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421" y="1590201"/>
            <a:ext cx="4241800" cy="3448050"/>
          </a:xfrm>
        </p:spPr>
      </p:pic>
    </p:spTree>
    <p:extLst>
      <p:ext uri="{BB962C8B-B14F-4D97-AF65-F5344CB8AC3E}">
        <p14:creationId xmlns:p14="http://schemas.microsoft.com/office/powerpoint/2010/main" val="40905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18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08830" y="787701"/>
            <a:ext cx="4741287" cy="11121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Потребности человека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А.Маслоу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0" y="2344043"/>
            <a:ext cx="4398176" cy="34496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788" y="2644346"/>
            <a:ext cx="6847183" cy="176701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659395" y="787702"/>
            <a:ext cx="6030097" cy="11121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Сознательное поведение</a:t>
            </a:r>
            <a:br>
              <a:rPr lang="ru-RU" dirty="0" smtClean="0"/>
            </a:br>
            <a:r>
              <a:rPr lang="ru-RU" dirty="0" smtClean="0"/>
              <a:t>человека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59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35" y="0"/>
            <a:ext cx="4975653" cy="56841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97" y="2069775"/>
            <a:ext cx="4963458" cy="39707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850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Эмпатия</a:t>
            </a:r>
            <a:r>
              <a:rPr lang="ru-RU" dirty="0" smtClean="0"/>
              <a:t> как способность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559" y="2016125"/>
            <a:ext cx="5039206" cy="3449638"/>
          </a:xfrm>
        </p:spPr>
      </p:pic>
    </p:spTree>
    <p:extLst>
      <p:ext uri="{BB962C8B-B14F-4D97-AF65-F5344CB8AC3E}">
        <p14:creationId xmlns:p14="http://schemas.microsoft.com/office/powerpoint/2010/main" val="225004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Интеллект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973" y="2015732"/>
            <a:ext cx="10565027" cy="385372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/>
              <a:t>качество </a:t>
            </a:r>
            <a:r>
              <a:rPr lang="ru-RU" sz="2800" dirty="0"/>
              <a:t>психики, </a:t>
            </a:r>
            <a:r>
              <a:rPr lang="ru-RU" sz="2800" dirty="0" smtClean="0"/>
              <a:t>представляющее </a:t>
            </a:r>
            <a:r>
              <a:rPr lang="ru-RU" sz="2800" dirty="0"/>
              <a:t>собой </a:t>
            </a:r>
            <a:r>
              <a:rPr lang="ru-RU" sz="2800" dirty="0" smtClean="0"/>
              <a:t>способность к </a:t>
            </a:r>
            <a:r>
              <a:rPr lang="ru-RU" sz="2800" dirty="0"/>
              <a:t>познанию, обучению, адаптации, </a:t>
            </a:r>
            <a:r>
              <a:rPr lang="ru-RU" sz="2800" dirty="0" smtClean="0"/>
              <a:t>преодолению трудностей на </a:t>
            </a:r>
            <a:r>
              <a:rPr lang="ru-RU" sz="2800" dirty="0"/>
              <a:t>основе всех познавательных процессов: </a:t>
            </a:r>
          </a:p>
          <a:p>
            <a:pPr algn="ctr"/>
            <a:r>
              <a:rPr lang="ru-RU" sz="2800" dirty="0"/>
              <a:t>ощущения, </a:t>
            </a:r>
          </a:p>
          <a:p>
            <a:pPr algn="ctr"/>
            <a:r>
              <a:rPr lang="ru-RU" sz="2800" dirty="0"/>
              <a:t>восприятия,</a:t>
            </a:r>
          </a:p>
          <a:p>
            <a:pPr algn="ctr"/>
            <a:r>
              <a:rPr lang="ru-RU" sz="2800" dirty="0"/>
              <a:t>памяти, </a:t>
            </a:r>
          </a:p>
          <a:p>
            <a:pPr algn="ctr"/>
            <a:r>
              <a:rPr lang="ru-RU" sz="2800" dirty="0"/>
              <a:t>представления, </a:t>
            </a:r>
          </a:p>
          <a:p>
            <a:pPr algn="ctr"/>
            <a:r>
              <a:rPr lang="ru-RU" sz="2800" dirty="0"/>
              <a:t>мышления, </a:t>
            </a:r>
          </a:p>
          <a:p>
            <a:pPr algn="ctr"/>
            <a:r>
              <a:rPr lang="ru-RU" sz="2800" dirty="0"/>
              <a:t>воображения</a:t>
            </a:r>
          </a:p>
        </p:txBody>
      </p:sp>
    </p:spTree>
    <p:extLst>
      <p:ext uri="{BB962C8B-B14F-4D97-AF65-F5344CB8AC3E}">
        <p14:creationId xmlns:p14="http://schemas.microsoft.com/office/powerpoint/2010/main" val="196364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err="1" smtClean="0"/>
              <a:t>Эмпатия</a:t>
            </a:r>
            <a:r>
              <a:rPr lang="ru-RU" sz="5400" dirty="0" smtClean="0"/>
              <a:t> - это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Это настройка на чувствование другого и постижение нюансов его переживания и личностного смыла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211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err="1"/>
              <a:t>Эмпатия</a:t>
            </a:r>
            <a:r>
              <a:rPr lang="ru-RU" sz="5400" dirty="0"/>
              <a:t> - это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Процесс </a:t>
            </a:r>
            <a:r>
              <a:rPr lang="ru-RU" sz="4400" dirty="0" err="1" smtClean="0"/>
              <a:t>контактирования</a:t>
            </a:r>
            <a:r>
              <a:rPr lang="ru-RU" sz="4400" dirty="0" smtClean="0"/>
              <a:t> с внутренним миром другого человека посредством воображения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9012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err="1"/>
              <a:t>Эмпатия</a:t>
            </a:r>
            <a:r>
              <a:rPr lang="ru-RU" sz="5400" dirty="0"/>
              <a:t> - это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Способ мозга воссоздать эмоциональное состояние собеседника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62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Механизм проявления </a:t>
            </a:r>
            <a:r>
              <a:rPr lang="ru-RU" dirty="0" err="1" smtClean="0"/>
              <a:t>эмпатии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1" y="2354927"/>
            <a:ext cx="11190238" cy="2427949"/>
          </a:xfrm>
        </p:spPr>
      </p:pic>
    </p:spTree>
    <p:extLst>
      <p:ext uri="{BB962C8B-B14F-4D97-AF65-F5344CB8AC3E}">
        <p14:creationId xmlns:p14="http://schemas.microsoft.com/office/powerpoint/2010/main" val="401855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151</Words>
  <Application>Microsoft Office PowerPoint</Application>
  <PresentationFormat>Широкоэкранный</PresentationFormat>
  <Paragraphs>34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Gallery</vt:lpstr>
      <vt:lpstr>«Формирование  у обучающихся  навыков эмпатии в образовательном процессе»</vt:lpstr>
      <vt:lpstr>Презентация PowerPoint</vt:lpstr>
      <vt:lpstr>Презентация PowerPoint</vt:lpstr>
      <vt:lpstr>Эмпатия как способность</vt:lpstr>
      <vt:lpstr>Интеллект</vt:lpstr>
      <vt:lpstr>Эмпатия - это</vt:lpstr>
      <vt:lpstr>Эмпатия - это</vt:lpstr>
      <vt:lpstr>Эмпатия - это</vt:lpstr>
      <vt:lpstr>Механизм проявления эмпатии</vt:lpstr>
      <vt:lpstr>Центр инклюзивного образования «ГраницNET»</vt:lpstr>
      <vt:lpstr>Класс «рассвет»</vt:lpstr>
      <vt:lpstr>Летние практики</vt:lpstr>
      <vt:lpstr>Методы диагностики</vt:lpstr>
      <vt:lpstr>Презентация PowerPoint</vt:lpstr>
      <vt:lpstr>Спасибо за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ЭМПАТИЯ: в чем польза или вред?</dc:title>
  <dc:creator>Пользователь Windows</dc:creator>
  <cp:lastModifiedBy>Жихарка</cp:lastModifiedBy>
  <cp:revision>31</cp:revision>
  <dcterms:created xsi:type="dcterms:W3CDTF">2017-02-13T13:38:17Z</dcterms:created>
  <dcterms:modified xsi:type="dcterms:W3CDTF">2018-01-11T00:12:59Z</dcterms:modified>
</cp:coreProperties>
</file>