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77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6B44-E2DF-45E9-9C7D-1B82F3B8067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CF0C-CA5D-4CA2-BBAA-7B81D03BF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28586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ПРАКТИКА ЛЕТО 2017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542926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Мехова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Татьяна Анатольевна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298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ПРАКТИКА </a:t>
            </a:r>
          </a:p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ЛЕТО 2017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at-cats-cute-gif-Favim.com-1212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692" y="7500966"/>
            <a:ext cx="3333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7 -0.13958 C 0.11823 -0.14722 0.11597 -0.15555 0.11284 -0.16389 C 0.11041 -0.1868 0.10555 -0.20926 0.10312 -0.23217 C 0.10382 -0.28055 0.09288 -0.30555 0.1177 -0.33148 C 0.13038 -0.35856 0.15034 -0.37314 0.17014 -0.39004 C 0.19722 -0.4125 0.225 -0.42083 0.25555 -0.43055 C 0.25937 -0.43171 0.26284 -0.43402 0.26649 -0.43541 C 0.271 -0.43727 0.27552 -0.43889 0.28003 -0.44027 C 0.29357 -0.44444 0.30868 -0.44514 0.32257 -0.44676 C 0.35347 -0.4456 0.38437 -0.4449 0.41527 -0.44352 C 0.42812 -0.44282 0.44027 -0.43703 0.45312 -0.43541 C 0.46302 -0.43194 0.47534 -0.42939 0.48489 -0.42407 C 0.5059 -0.4125 0.52517 -0.3949 0.54705 -0.38657 C 0.56493 -0.37199 0.58142 -0.35486 0.59826 -0.33796 C 0.61458 -0.30463 0.6217 -0.28148 0.62517 -0.24189 C 0.62378 -0.19838 0.6283 -0.19097 0.60642 -0.16713 C 0.59496 -0.16828 0.58316 -0.16921 0.57135 -0.17037 C 0.56805 -0.17083 0.56441 -0.16967 0.56163 -0.17199 C 0.55277 -0.17939 0.54305 -0.19745 0.53732 -0.20949 C 0.53402 -0.21643 0.5276 -0.23055 0.5276 -0.23032 C 0.52274 -0.25301 0.51284 -0.27268 0.50798 -0.2956 C 0.50277 -0.32037 0.50243 -0.34676 0.49826 -0.37199 C 0.49913 -0.41967 0.49878 -0.46736 0.50069 -0.51504 C 0.50086 -0.52129 0.50937 -0.54097 0.51163 -0.54768 C 0.51545 -0.55856 0.51857 -0.57106 0.52257 -0.58171 C 0.52639 -0.59259 0.53455 -0.60092 0.54097 -0.60949 C 0.54635 -0.61666 0.54809 -0.62546 0.55434 -0.63217 C 0.56232 -0.64074 0.57048 -0.64977 0.57882 -0.6581 C 0.58402 -0.66319 0.5901 -0.66689 0.59461 -0.67291 C 0.60538 -0.68727 0.62569 -0.70764 0.63975 -0.71828 C 0.66336 -0.73611 0.68993 -0.74722 0.71527 -0.76064 C 0.7309 -0.75463 0.74375 -0.74051 0.75677 -0.72801 C 0.76788 -0.71736 0.77882 -0.70694 0.78854 -0.69398 C 0.7901 -0.6875 0.79392 -0.6831 0.79705 -0.67777 C 0.81597 -0.64514 0.80034 -0.67477 0.82014 -0.63541 C 0.83368 -0.60833 0.82517 -0.625 0.83125 -0.60787 C 0.8335 -0.60115 0.83854 -0.58819 0.83854 -0.58796 C 0.8401 -0.57731 0.84444 -0.56319 0.83611 -0.55578 C 0.8243 -0.55902 0.81805 -0.57268 0.81163 -0.58495 C 0.79288 -0.62037 0.78368 -0.64097 0.77621 -0.68426 C 0.77552 -0.69722 0.77465 -0.71018 0.77378 -0.72314 C 0.77309 -0.72963 0.77257 -0.74282 0.77257 -0.74259 C 0.77361 -0.77407 0.77482 -0.82893 0.79097 -0.85486 C 0.80104 -0.87083 0.82604 -0.87754 0.84097 -0.8875 C 0.85347 -0.89583 0.8625 -0.9118 0.87517 -0.9199 C 0.8776 -0.92477 0.87916 -0.92801 0.88368 -0.92801 " pathEditMode="relative" rAng="0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5 «АК»</a:t>
            </a:r>
          </a:p>
        </p:txBody>
      </p:sp>
      <p:pic>
        <p:nvPicPr>
          <p:cNvPr id="3" name="Рисунок 2" descr="2AuDb-0wY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9128" y="-24"/>
            <a:ext cx="3924904" cy="261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357562"/>
            <a:ext cx="3157520" cy="236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2cJn4nUf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42852"/>
            <a:ext cx="1888264" cy="20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yJdr1CXum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714356"/>
            <a:ext cx="1368408" cy="205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ZS4AhooBk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" y="2857496"/>
            <a:ext cx="1996416" cy="397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Nvea8reFv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2428868"/>
            <a:ext cx="3748652" cy="410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«АК»</a:t>
            </a:r>
          </a:p>
        </p:txBody>
      </p:sp>
      <p:pic>
        <p:nvPicPr>
          <p:cNvPr id="3" name="Рисунок 2" descr="RFMCPo3mj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3214686"/>
            <a:ext cx="4857720" cy="364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yyb81au2L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8" y="785794"/>
            <a:ext cx="2557520" cy="229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786058"/>
            <a:ext cx="2800430" cy="373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m-3bIxk38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74438" y="-805908"/>
            <a:ext cx="2435082" cy="433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6 «АК»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2159" y="517397"/>
            <a:ext cx="3219681" cy="24147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964" y="575010"/>
            <a:ext cx="3097113" cy="23228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2" y="3429000"/>
            <a:ext cx="4390628" cy="3292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81" y="3384252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32498"/>
            <a:ext cx="4932040" cy="2774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536504" cy="28967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0976" y="324433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7 «АК»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7 «АК»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«АК»</a:t>
            </a:r>
          </a:p>
        </p:txBody>
      </p:sp>
      <p:pic>
        <p:nvPicPr>
          <p:cNvPr id="3" name="Рисунок 2" descr="Копи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143248"/>
            <a:ext cx="2576836" cy="326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пия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2974964" cy="279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828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831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3619462" cy="271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7 «АК»</a:t>
            </a:r>
          </a:p>
        </p:txBody>
      </p:sp>
      <p:pic>
        <p:nvPicPr>
          <p:cNvPr id="3" name="Рисунок 2" descr="IMG_2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" y="1485851"/>
            <a:ext cx="4257720" cy="319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00504"/>
            <a:ext cx="3543404" cy="26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-24"/>
            <a:ext cx="5029156" cy="377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8,9 «АК»</a:t>
            </a: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52"/>
            <a:ext cx="4800584" cy="36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ml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3914756" cy="293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mlimage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876"/>
            <a:ext cx="2993340" cy="315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10 «АК»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729088" cy="209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1414"/>
            <a:ext cx="4714908" cy="264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857496"/>
            <a:ext cx="7072330" cy="39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6 «АК» </vt:lpstr>
      <vt:lpstr>7 «АК»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Mekhova</cp:lastModifiedBy>
  <cp:revision>9</cp:revision>
  <dcterms:created xsi:type="dcterms:W3CDTF">2017-08-29T13:35:24Z</dcterms:created>
  <dcterms:modified xsi:type="dcterms:W3CDTF">2017-08-30T07:12:24Z</dcterms:modified>
</cp:coreProperties>
</file>