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7" r:id="rId2"/>
    <p:sldId id="293" r:id="rId3"/>
    <p:sldId id="341" r:id="rId4"/>
    <p:sldId id="346" r:id="rId5"/>
    <p:sldId id="336" r:id="rId6"/>
    <p:sldId id="335" r:id="rId7"/>
    <p:sldId id="313" r:id="rId8"/>
    <p:sldId id="288" r:id="rId9"/>
    <p:sldId id="338" r:id="rId10"/>
    <p:sldId id="348" r:id="rId11"/>
    <p:sldId id="312" r:id="rId12"/>
    <p:sldId id="349" r:id="rId13"/>
    <p:sldId id="345" r:id="rId14"/>
    <p:sldId id="357" r:id="rId15"/>
    <p:sldId id="360" r:id="rId16"/>
    <p:sldId id="347" r:id="rId17"/>
    <p:sldId id="350" r:id="rId18"/>
    <p:sldId id="352" r:id="rId19"/>
    <p:sldId id="353" r:id="rId20"/>
    <p:sldId id="355" r:id="rId21"/>
  </p:sldIdLst>
  <p:sldSz cx="12192000" cy="6858000"/>
  <p:notesSz cx="6858000" cy="9144000"/>
  <p:embeddedFontLst>
    <p:embeddedFont>
      <p:font typeface="Arial Unicode MS" pitchFamily="34" charset="-128"/>
      <p:regular r:id="rId23"/>
    </p:embeddedFont>
    <p:embeddedFont>
      <p:font typeface="Bahnschrift SemiBold SemiConden" pitchFamily="34" charset="0"/>
      <p:bold r:id="rId24"/>
    </p:embeddedFont>
    <p:embeddedFont>
      <p:font typeface="Pacifico" charset="-52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Tahoma" pitchFamily="34" charset="0"/>
      <p:regular r:id="rId30"/>
      <p:bold r:id="rId31"/>
    </p:embeddedFont>
    <p:embeddedFont>
      <p:font typeface="Arial Narrow" pitchFamily="34" charset="0"/>
      <p:regular r:id="rId32"/>
      <p:bold r:id="rId33"/>
      <p:italic r:id="rId34"/>
      <p:boldItalic r:id="rId35"/>
    </p:embeddedFont>
    <p:embeddedFont>
      <p:font typeface="Corbel" pitchFamily="34" charset="0"/>
      <p:regular r:id="rId36"/>
      <p:bold r:id="rId37"/>
      <p:italic r:id="rId38"/>
      <p:boldItalic r:id="rId39"/>
    </p:embeddedFont>
    <p:embeddedFont>
      <p:font typeface="Wingdings 3" pitchFamily="18" charset="2"/>
      <p:regular r:id="rId40"/>
    </p:embeddedFont>
    <p:embeddedFont>
      <p:font typeface="맑은 고딕" pitchFamily="34" charset="-127"/>
      <p:regular r:id="rId41"/>
      <p:bold r:id="rId4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B0202"/>
    <a:srgbClr val="DE9468"/>
    <a:srgbClr val="FCF8F7"/>
    <a:srgbClr val="522A12"/>
    <a:srgbClr val="F1D2BA"/>
    <a:srgbClr val="F4DDCD"/>
    <a:srgbClr val="F8E3D2"/>
    <a:srgbClr val="89AE9D"/>
    <a:srgbClr val="F5EAE2"/>
    <a:srgbClr val="E9B89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4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5C1A77-D1AB-4C22-9F2B-B2C971DCBC94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5196F70-8AD7-4B12-A1E4-2A240F6CA8B7}">
      <dgm:prSet phldrT="[Текст]"/>
      <dgm:spPr/>
      <dgm:t>
        <a:bodyPr/>
        <a:lstStyle/>
        <a:p>
          <a:r>
            <a:rPr lang="ru-RU" dirty="0"/>
            <a:t>Запрос родителей, заключение ПМПК</a:t>
          </a:r>
        </a:p>
      </dgm:t>
    </dgm:pt>
    <dgm:pt modelId="{979D9B8D-8276-40D2-9D63-48FD3AF32104}" type="parTrans" cxnId="{69FA1FBE-7FB0-4B5B-A038-76CA56020AE7}">
      <dgm:prSet/>
      <dgm:spPr/>
      <dgm:t>
        <a:bodyPr/>
        <a:lstStyle/>
        <a:p>
          <a:endParaRPr lang="ru-RU"/>
        </a:p>
      </dgm:t>
    </dgm:pt>
    <dgm:pt modelId="{829CB6C6-A739-48ED-A98A-FA5CB04F5FEA}" type="sibTrans" cxnId="{69FA1FBE-7FB0-4B5B-A038-76CA56020AE7}">
      <dgm:prSet/>
      <dgm:spPr/>
      <dgm:t>
        <a:bodyPr/>
        <a:lstStyle/>
        <a:p>
          <a:endParaRPr lang="ru-RU"/>
        </a:p>
      </dgm:t>
    </dgm:pt>
    <dgm:pt modelId="{91287379-20E5-4628-A575-351E61595938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Согласование с Учредителем</a:t>
          </a:r>
          <a:endParaRPr lang="ru-RU" dirty="0">
            <a:solidFill>
              <a:schemeClr val="tx1"/>
            </a:solidFill>
          </a:endParaRPr>
        </a:p>
      </dgm:t>
    </dgm:pt>
    <dgm:pt modelId="{36D8FB8C-55C3-46DE-82DC-B0723B204A07}" type="parTrans" cxnId="{DBBE0507-6E20-4C31-BB3A-AC6EC52A36AA}">
      <dgm:prSet/>
      <dgm:spPr/>
      <dgm:t>
        <a:bodyPr/>
        <a:lstStyle/>
        <a:p>
          <a:endParaRPr lang="ru-RU"/>
        </a:p>
      </dgm:t>
    </dgm:pt>
    <dgm:pt modelId="{96565EBE-B478-4DB5-861C-C76B88763D88}" type="sibTrans" cxnId="{DBBE0507-6E20-4C31-BB3A-AC6EC52A36AA}">
      <dgm:prSet/>
      <dgm:spPr/>
      <dgm:t>
        <a:bodyPr/>
        <a:lstStyle/>
        <a:p>
          <a:endParaRPr lang="ru-RU"/>
        </a:p>
      </dgm:t>
    </dgm:pt>
    <dgm:pt modelId="{2BC9554D-8E25-4F46-A6CE-5589F0F57AFF}">
      <dgm:prSet phldrT="[Текст]"/>
      <dgm:spPr/>
      <dgm:t>
        <a:bodyPr/>
        <a:lstStyle/>
        <a:p>
          <a:r>
            <a:rPr lang="ru-RU" dirty="0"/>
            <a:t>Формирование УП</a:t>
          </a:r>
        </a:p>
      </dgm:t>
    </dgm:pt>
    <dgm:pt modelId="{E6ABEE6E-755E-4459-9E5A-3849FA39670D}" type="parTrans" cxnId="{F9078C75-B7F5-4104-98DD-27033EF7A624}">
      <dgm:prSet/>
      <dgm:spPr/>
      <dgm:t>
        <a:bodyPr/>
        <a:lstStyle/>
        <a:p>
          <a:endParaRPr lang="ru-RU"/>
        </a:p>
      </dgm:t>
    </dgm:pt>
    <dgm:pt modelId="{02D67681-8862-4A95-AC18-A8231390FD5F}" type="sibTrans" cxnId="{F9078C75-B7F5-4104-98DD-27033EF7A624}">
      <dgm:prSet/>
      <dgm:spPr/>
      <dgm:t>
        <a:bodyPr/>
        <a:lstStyle/>
        <a:p>
          <a:endParaRPr lang="ru-RU"/>
        </a:p>
      </dgm:t>
    </dgm:pt>
    <dgm:pt modelId="{BB159457-BAA0-466E-90F8-2D9FE296C16B}">
      <dgm:prSet phldrT="[Текст]"/>
      <dgm:spPr/>
      <dgm:t>
        <a:bodyPr/>
        <a:lstStyle/>
        <a:p>
          <a:r>
            <a:rPr lang="ru-RU" b="0" u="none" dirty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Согласование штатного расписания, оставление тарификации</a:t>
          </a:r>
          <a:endParaRPr lang="ru-RU" b="0" u="none" dirty="0">
            <a:solidFill>
              <a:schemeClr val="tx1"/>
            </a:solidFill>
          </a:endParaRPr>
        </a:p>
      </dgm:t>
    </dgm:pt>
    <dgm:pt modelId="{1558B0A0-820B-4C42-BC5E-F33B4D4FBEFE}" type="parTrans" cxnId="{98FCFA9E-1576-4C21-BAB7-481E0819D675}">
      <dgm:prSet/>
      <dgm:spPr/>
      <dgm:t>
        <a:bodyPr/>
        <a:lstStyle/>
        <a:p>
          <a:endParaRPr lang="ru-RU"/>
        </a:p>
      </dgm:t>
    </dgm:pt>
    <dgm:pt modelId="{BF084118-2939-4F47-A7A8-C50476368597}" type="sibTrans" cxnId="{98FCFA9E-1576-4C21-BAB7-481E0819D675}">
      <dgm:prSet/>
      <dgm:spPr/>
      <dgm:t>
        <a:bodyPr/>
        <a:lstStyle/>
        <a:p>
          <a:endParaRPr lang="ru-RU"/>
        </a:p>
      </dgm:t>
    </dgm:pt>
    <dgm:pt modelId="{E3551FC1-18DE-482D-832F-C246A4298D6E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Формирование команды</a:t>
          </a:r>
          <a:endParaRPr lang="ru-RU" dirty="0">
            <a:solidFill>
              <a:schemeClr val="tx1"/>
            </a:solidFill>
          </a:endParaRPr>
        </a:p>
      </dgm:t>
    </dgm:pt>
    <dgm:pt modelId="{28443FC5-3E59-40D2-86B9-E1234A3F1FCE}" type="parTrans" cxnId="{1CABFFBB-688D-4595-804C-FCF26061851A}">
      <dgm:prSet/>
      <dgm:spPr/>
      <dgm:t>
        <a:bodyPr/>
        <a:lstStyle/>
        <a:p>
          <a:endParaRPr lang="ru-RU"/>
        </a:p>
      </dgm:t>
    </dgm:pt>
    <dgm:pt modelId="{AB9C078E-E599-4804-A3FF-ECEE6E037EA8}" type="sibTrans" cxnId="{1CABFFBB-688D-4595-804C-FCF26061851A}">
      <dgm:prSet/>
      <dgm:spPr/>
      <dgm:t>
        <a:bodyPr/>
        <a:lstStyle/>
        <a:p>
          <a:endParaRPr lang="ru-RU"/>
        </a:p>
      </dgm:t>
    </dgm:pt>
    <dgm:pt modelId="{D60E364A-2B99-42AC-82AC-FBC15B2088E3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Формирование психолого- педагогического консилиума</a:t>
          </a:r>
          <a:endParaRPr lang="ru-RU" dirty="0">
            <a:solidFill>
              <a:schemeClr val="tx1"/>
            </a:solidFill>
          </a:endParaRPr>
        </a:p>
      </dgm:t>
    </dgm:pt>
    <dgm:pt modelId="{9571FE9F-5C65-492E-BE83-15A3F3FB360E}" type="parTrans" cxnId="{54946CD8-70AF-43A5-9D29-0065414E93B9}">
      <dgm:prSet/>
      <dgm:spPr/>
      <dgm:t>
        <a:bodyPr/>
        <a:lstStyle/>
        <a:p>
          <a:endParaRPr lang="ru-RU"/>
        </a:p>
      </dgm:t>
    </dgm:pt>
    <dgm:pt modelId="{403FAE76-5534-472D-9335-53099899C91B}" type="sibTrans" cxnId="{54946CD8-70AF-43A5-9D29-0065414E93B9}">
      <dgm:prSet/>
      <dgm:spPr/>
      <dgm:t>
        <a:bodyPr/>
        <a:lstStyle/>
        <a:p>
          <a:endParaRPr lang="ru-RU"/>
        </a:p>
      </dgm:t>
    </dgm:pt>
    <dgm:pt modelId="{E0038445-37FA-44D2-807E-8B0C2F5CCD88}">
      <dgm:prSet custT="1"/>
      <dgm:spPr/>
      <dgm:t>
        <a:bodyPr/>
        <a:lstStyle/>
        <a:p>
          <a:r>
            <a:rPr lang="ru-RU" sz="1800" dirty="0"/>
            <a:t>Разработка</a:t>
          </a:r>
          <a:r>
            <a:rPr lang="ru-RU" sz="1600" dirty="0"/>
            <a:t> АОП</a:t>
          </a:r>
        </a:p>
      </dgm:t>
    </dgm:pt>
    <dgm:pt modelId="{138050B0-5F13-4E1B-8B4A-3AE49F2868EA}" type="parTrans" cxnId="{805D552D-898D-4D23-B98B-D206438FA9C1}">
      <dgm:prSet/>
      <dgm:spPr/>
      <dgm:t>
        <a:bodyPr/>
        <a:lstStyle/>
        <a:p>
          <a:endParaRPr lang="ru-RU"/>
        </a:p>
      </dgm:t>
    </dgm:pt>
    <dgm:pt modelId="{4806572B-D864-4DAD-90EB-565F3351786B}" type="sibTrans" cxnId="{805D552D-898D-4D23-B98B-D206438FA9C1}">
      <dgm:prSet/>
      <dgm:spPr/>
      <dgm:t>
        <a:bodyPr/>
        <a:lstStyle/>
        <a:p>
          <a:endParaRPr lang="ru-RU"/>
        </a:p>
      </dgm:t>
    </dgm:pt>
    <dgm:pt modelId="{C9DB0BF8-6519-43D0-9326-CD6689E49B81}" type="pres">
      <dgm:prSet presAssocID="{315C1A77-D1AB-4C22-9F2B-B2C971DCBC9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70BFA0-E60C-4148-994E-B0B147250C2D}" type="pres">
      <dgm:prSet presAssocID="{B5196F70-8AD7-4B12-A1E4-2A240F6CA8B7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552C4-8655-4A2F-B273-9976623F3510}" type="pres">
      <dgm:prSet presAssocID="{829CB6C6-A739-48ED-A98A-FA5CB04F5FEA}" presName="sibTrans" presStyleLbl="sibTrans2D1" presStyleIdx="0" presStyleCnt="6"/>
      <dgm:spPr/>
      <dgm:t>
        <a:bodyPr/>
        <a:lstStyle/>
        <a:p>
          <a:endParaRPr lang="ru-RU"/>
        </a:p>
      </dgm:t>
    </dgm:pt>
    <dgm:pt modelId="{C3AFCE62-C6F3-4650-8696-C48724B611DD}" type="pres">
      <dgm:prSet presAssocID="{829CB6C6-A739-48ED-A98A-FA5CB04F5FEA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05112B70-7FDD-465E-9A6E-378A799946D0}" type="pres">
      <dgm:prSet presAssocID="{91287379-20E5-4628-A575-351E61595938}" presName="node" presStyleLbl="node1" presStyleIdx="1" presStyleCnt="7" custLinFactNeighborX="46825" custLinFactNeighborY="1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57A60-1821-421F-97CD-5D228379FCC2}" type="pres">
      <dgm:prSet presAssocID="{96565EBE-B478-4DB5-861C-C76B88763D88}" presName="sibTrans" presStyleLbl="sibTrans2D1" presStyleIdx="1" presStyleCnt="6" custLinFactNeighborX="67737" custLinFactNeighborY="-20574"/>
      <dgm:spPr/>
      <dgm:t>
        <a:bodyPr/>
        <a:lstStyle/>
        <a:p>
          <a:endParaRPr lang="ru-RU"/>
        </a:p>
      </dgm:t>
    </dgm:pt>
    <dgm:pt modelId="{8EEFB19E-BACD-43EC-B99F-0253E893AA07}" type="pres">
      <dgm:prSet presAssocID="{96565EBE-B478-4DB5-861C-C76B88763D88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0A61C808-C86D-4251-A60A-CF9480AD695F}" type="pres">
      <dgm:prSet presAssocID="{2BC9554D-8E25-4F46-A6CE-5589F0F57AFF}" presName="node" presStyleLbl="node1" presStyleIdx="2" presStyleCnt="7" custLinFactY="68651" custLinFactNeighborX="34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CE54D-62A7-4031-897B-734ACEF82D79}" type="pres">
      <dgm:prSet presAssocID="{02D67681-8862-4A95-AC18-A8231390FD5F}" presName="sibTrans" presStyleLbl="sibTrans2D1" presStyleIdx="2" presStyleCnt="6"/>
      <dgm:spPr/>
      <dgm:t>
        <a:bodyPr/>
        <a:lstStyle/>
        <a:p>
          <a:endParaRPr lang="ru-RU"/>
        </a:p>
      </dgm:t>
    </dgm:pt>
    <dgm:pt modelId="{F0B57AC5-B148-412B-BD85-E363DF84D6EA}" type="pres">
      <dgm:prSet presAssocID="{02D67681-8862-4A95-AC18-A8231390FD5F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19B21235-271E-4F5C-8AC3-96EE26BB22C2}" type="pres">
      <dgm:prSet presAssocID="{BB159457-BAA0-466E-90F8-2D9FE296C16B}" presName="node" presStyleLbl="node1" presStyleIdx="3" presStyleCnt="7" custLinFactX="-36534" custLinFactNeighborX="-100000" custLinFactNeighborY="1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A1B74-237D-4ECF-9E9A-EC6BC8501B36}" type="pres">
      <dgm:prSet presAssocID="{BF084118-2939-4F47-A7A8-C50476368597}" presName="sibTrans" presStyleLbl="sibTrans2D1" presStyleIdx="3" presStyleCnt="6"/>
      <dgm:spPr/>
      <dgm:t>
        <a:bodyPr/>
        <a:lstStyle/>
        <a:p>
          <a:endParaRPr lang="ru-RU"/>
        </a:p>
      </dgm:t>
    </dgm:pt>
    <dgm:pt modelId="{F7E06840-7322-4E09-964E-8B3C4F67E277}" type="pres">
      <dgm:prSet presAssocID="{BF084118-2939-4F47-A7A8-C50476368597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5988A942-AA19-4C6F-97EE-7C4817B6FE55}" type="pres">
      <dgm:prSet presAssocID="{E3551FC1-18DE-482D-832F-C246A4298D6E}" presName="node" presStyleLbl="node1" presStyleIdx="4" presStyleCnt="7" custLinFactX="-40484" custLinFactNeighborX="-100000" custLinFactNeighborY="1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28002-CF4D-4857-BEB6-ECE02821209B}" type="pres">
      <dgm:prSet presAssocID="{AB9C078E-E599-4804-A3FF-ECEE6E037EA8}" presName="sibTrans" presStyleLbl="sibTrans2D1" presStyleIdx="4" presStyleCnt="6"/>
      <dgm:spPr/>
      <dgm:t>
        <a:bodyPr/>
        <a:lstStyle/>
        <a:p>
          <a:endParaRPr lang="ru-RU"/>
        </a:p>
      </dgm:t>
    </dgm:pt>
    <dgm:pt modelId="{DFCB8B08-3E36-40AF-9D4B-503C3076D6D8}" type="pres">
      <dgm:prSet presAssocID="{AB9C078E-E599-4804-A3FF-ECEE6E037EA8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B3DE841B-38B1-4859-A243-736F328C8640}" type="pres">
      <dgm:prSet presAssocID="{D60E364A-2B99-42AC-82AC-FBC15B2088E3}" presName="node" presStyleLbl="node1" presStyleIdx="5" presStyleCnt="7" custLinFactY="62707" custLinFactNeighborX="-374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E52AD-C13E-4218-A785-D4FAE664860C}" type="pres">
      <dgm:prSet presAssocID="{403FAE76-5534-472D-9335-53099899C91B}" presName="sibTrans" presStyleLbl="sibTrans2D1" presStyleIdx="5" presStyleCnt="6"/>
      <dgm:spPr/>
      <dgm:t>
        <a:bodyPr/>
        <a:lstStyle/>
        <a:p>
          <a:endParaRPr lang="ru-RU"/>
        </a:p>
      </dgm:t>
    </dgm:pt>
    <dgm:pt modelId="{457FE84B-10A5-4F27-8E19-968B996E488E}" type="pres">
      <dgm:prSet presAssocID="{403FAE76-5534-472D-9335-53099899C91B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0F1D5D30-7F7E-4722-B713-D12EA09DED77}" type="pres">
      <dgm:prSet presAssocID="{E0038445-37FA-44D2-807E-8B0C2F5CCD88}" presName="node" presStyleLbl="node1" presStyleIdx="6" presStyleCnt="7" custLinFactX="100000" custLinFactNeighborX="181308" custLinFactNeighborY="-3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91DEC6-EFC2-4E83-9906-4A9BF90200FF}" type="presOf" srcId="{AB9C078E-E599-4804-A3FF-ECEE6E037EA8}" destId="{DFCB8B08-3E36-40AF-9D4B-503C3076D6D8}" srcOrd="1" destOrd="0" presId="urn:microsoft.com/office/officeart/2005/8/layout/process5"/>
    <dgm:cxn modelId="{0464C6DC-B4D3-4335-963D-D10C8D0CEE27}" type="presOf" srcId="{B5196F70-8AD7-4B12-A1E4-2A240F6CA8B7}" destId="{F370BFA0-E60C-4148-994E-B0B147250C2D}" srcOrd="0" destOrd="0" presId="urn:microsoft.com/office/officeart/2005/8/layout/process5"/>
    <dgm:cxn modelId="{28A0EF2B-D2B7-410C-9558-6B48E5094480}" type="presOf" srcId="{BF084118-2939-4F47-A7A8-C50476368597}" destId="{F7E06840-7322-4E09-964E-8B3C4F67E277}" srcOrd="1" destOrd="0" presId="urn:microsoft.com/office/officeart/2005/8/layout/process5"/>
    <dgm:cxn modelId="{DEBBB8BD-4F62-4579-9F7B-B6A3965D393A}" type="presOf" srcId="{315C1A77-D1AB-4C22-9F2B-B2C971DCBC94}" destId="{C9DB0BF8-6519-43D0-9326-CD6689E49B81}" srcOrd="0" destOrd="0" presId="urn:microsoft.com/office/officeart/2005/8/layout/process5"/>
    <dgm:cxn modelId="{F9078C75-B7F5-4104-98DD-27033EF7A624}" srcId="{315C1A77-D1AB-4C22-9F2B-B2C971DCBC94}" destId="{2BC9554D-8E25-4F46-A6CE-5589F0F57AFF}" srcOrd="2" destOrd="0" parTransId="{E6ABEE6E-755E-4459-9E5A-3849FA39670D}" sibTransId="{02D67681-8862-4A95-AC18-A8231390FD5F}"/>
    <dgm:cxn modelId="{6781A8E0-9C7F-4230-8ED8-FBCFBCD9BC22}" type="presOf" srcId="{2BC9554D-8E25-4F46-A6CE-5589F0F57AFF}" destId="{0A61C808-C86D-4251-A60A-CF9480AD695F}" srcOrd="0" destOrd="0" presId="urn:microsoft.com/office/officeart/2005/8/layout/process5"/>
    <dgm:cxn modelId="{DBBE0507-6E20-4C31-BB3A-AC6EC52A36AA}" srcId="{315C1A77-D1AB-4C22-9F2B-B2C971DCBC94}" destId="{91287379-20E5-4628-A575-351E61595938}" srcOrd="1" destOrd="0" parTransId="{36D8FB8C-55C3-46DE-82DC-B0723B204A07}" sibTransId="{96565EBE-B478-4DB5-861C-C76B88763D88}"/>
    <dgm:cxn modelId="{1FF7DB60-47FA-4A85-A56E-65DEBED0AFB9}" type="presOf" srcId="{403FAE76-5534-472D-9335-53099899C91B}" destId="{457FE84B-10A5-4F27-8E19-968B996E488E}" srcOrd="1" destOrd="0" presId="urn:microsoft.com/office/officeart/2005/8/layout/process5"/>
    <dgm:cxn modelId="{54946CD8-70AF-43A5-9D29-0065414E93B9}" srcId="{315C1A77-D1AB-4C22-9F2B-B2C971DCBC94}" destId="{D60E364A-2B99-42AC-82AC-FBC15B2088E3}" srcOrd="5" destOrd="0" parTransId="{9571FE9F-5C65-492E-BE83-15A3F3FB360E}" sibTransId="{403FAE76-5534-472D-9335-53099899C91B}"/>
    <dgm:cxn modelId="{9931DFC5-A50D-40B9-8434-2B65AA6F5272}" type="presOf" srcId="{02D67681-8862-4A95-AC18-A8231390FD5F}" destId="{421CE54D-62A7-4031-897B-734ACEF82D79}" srcOrd="0" destOrd="0" presId="urn:microsoft.com/office/officeart/2005/8/layout/process5"/>
    <dgm:cxn modelId="{DE07DA69-1961-4D72-ACF3-288FE4BAF4A0}" type="presOf" srcId="{02D67681-8862-4A95-AC18-A8231390FD5F}" destId="{F0B57AC5-B148-412B-BD85-E363DF84D6EA}" srcOrd="1" destOrd="0" presId="urn:microsoft.com/office/officeart/2005/8/layout/process5"/>
    <dgm:cxn modelId="{8DA03C69-7C2B-4DC5-8CB1-85D76C8A19F9}" type="presOf" srcId="{E0038445-37FA-44D2-807E-8B0C2F5CCD88}" destId="{0F1D5D30-7F7E-4722-B713-D12EA09DED77}" srcOrd="0" destOrd="0" presId="urn:microsoft.com/office/officeart/2005/8/layout/process5"/>
    <dgm:cxn modelId="{805D552D-898D-4D23-B98B-D206438FA9C1}" srcId="{315C1A77-D1AB-4C22-9F2B-B2C971DCBC94}" destId="{E0038445-37FA-44D2-807E-8B0C2F5CCD88}" srcOrd="6" destOrd="0" parTransId="{138050B0-5F13-4E1B-8B4A-3AE49F2868EA}" sibTransId="{4806572B-D864-4DAD-90EB-565F3351786B}"/>
    <dgm:cxn modelId="{185B449A-C8D5-4A74-BE12-42CD4BB10231}" type="presOf" srcId="{96565EBE-B478-4DB5-861C-C76B88763D88}" destId="{EB057A60-1821-421F-97CD-5D228379FCC2}" srcOrd="0" destOrd="0" presId="urn:microsoft.com/office/officeart/2005/8/layout/process5"/>
    <dgm:cxn modelId="{8B3649CA-F83D-4C8D-83E0-00A07F46C0B0}" type="presOf" srcId="{BB159457-BAA0-466E-90F8-2D9FE296C16B}" destId="{19B21235-271E-4F5C-8AC3-96EE26BB22C2}" srcOrd="0" destOrd="0" presId="urn:microsoft.com/office/officeart/2005/8/layout/process5"/>
    <dgm:cxn modelId="{1275F5BB-D289-4EE4-A5F0-BE8212E22C7D}" type="presOf" srcId="{BF084118-2939-4F47-A7A8-C50476368597}" destId="{17BA1B74-237D-4ECF-9E9A-EC6BC8501B36}" srcOrd="0" destOrd="0" presId="urn:microsoft.com/office/officeart/2005/8/layout/process5"/>
    <dgm:cxn modelId="{1CABFFBB-688D-4595-804C-FCF26061851A}" srcId="{315C1A77-D1AB-4C22-9F2B-B2C971DCBC94}" destId="{E3551FC1-18DE-482D-832F-C246A4298D6E}" srcOrd="4" destOrd="0" parTransId="{28443FC5-3E59-40D2-86B9-E1234A3F1FCE}" sibTransId="{AB9C078E-E599-4804-A3FF-ECEE6E037EA8}"/>
    <dgm:cxn modelId="{98FCFA9E-1576-4C21-BAB7-481E0819D675}" srcId="{315C1A77-D1AB-4C22-9F2B-B2C971DCBC94}" destId="{BB159457-BAA0-466E-90F8-2D9FE296C16B}" srcOrd="3" destOrd="0" parTransId="{1558B0A0-820B-4C42-BC5E-F33B4D4FBEFE}" sibTransId="{BF084118-2939-4F47-A7A8-C50476368597}"/>
    <dgm:cxn modelId="{D5D23993-FEAF-423E-B27C-D92D7CC14623}" type="presOf" srcId="{829CB6C6-A739-48ED-A98A-FA5CB04F5FEA}" destId="{C3AFCE62-C6F3-4650-8696-C48724B611DD}" srcOrd="1" destOrd="0" presId="urn:microsoft.com/office/officeart/2005/8/layout/process5"/>
    <dgm:cxn modelId="{E44BB028-354B-410A-AD3E-FBD3DCA45F31}" type="presOf" srcId="{403FAE76-5534-472D-9335-53099899C91B}" destId="{D33E52AD-C13E-4218-A785-D4FAE664860C}" srcOrd="0" destOrd="0" presId="urn:microsoft.com/office/officeart/2005/8/layout/process5"/>
    <dgm:cxn modelId="{F3D759A0-5575-4AE1-A703-FD4EB4C694EB}" type="presOf" srcId="{96565EBE-B478-4DB5-861C-C76B88763D88}" destId="{8EEFB19E-BACD-43EC-B99F-0253E893AA07}" srcOrd="1" destOrd="0" presId="urn:microsoft.com/office/officeart/2005/8/layout/process5"/>
    <dgm:cxn modelId="{4BBACD78-7E43-47DD-A228-1092CB827D76}" type="presOf" srcId="{E3551FC1-18DE-482D-832F-C246A4298D6E}" destId="{5988A942-AA19-4C6F-97EE-7C4817B6FE55}" srcOrd="0" destOrd="0" presId="urn:microsoft.com/office/officeart/2005/8/layout/process5"/>
    <dgm:cxn modelId="{DFC9C7F9-FCA5-4584-BE3F-2B31B905B15E}" type="presOf" srcId="{AB9C078E-E599-4804-A3FF-ECEE6E037EA8}" destId="{B2228002-CF4D-4857-BEB6-ECE02821209B}" srcOrd="0" destOrd="0" presId="urn:microsoft.com/office/officeart/2005/8/layout/process5"/>
    <dgm:cxn modelId="{BD0C34D5-1DD9-4A86-BB65-6846C1703585}" type="presOf" srcId="{D60E364A-2B99-42AC-82AC-FBC15B2088E3}" destId="{B3DE841B-38B1-4859-A243-736F328C8640}" srcOrd="0" destOrd="0" presId="urn:microsoft.com/office/officeart/2005/8/layout/process5"/>
    <dgm:cxn modelId="{53FBFD95-0639-477B-9885-EFE4D4F2744B}" type="presOf" srcId="{91287379-20E5-4628-A575-351E61595938}" destId="{05112B70-7FDD-465E-9A6E-378A799946D0}" srcOrd="0" destOrd="0" presId="urn:microsoft.com/office/officeart/2005/8/layout/process5"/>
    <dgm:cxn modelId="{69FA1FBE-7FB0-4B5B-A038-76CA56020AE7}" srcId="{315C1A77-D1AB-4C22-9F2B-B2C971DCBC94}" destId="{B5196F70-8AD7-4B12-A1E4-2A240F6CA8B7}" srcOrd="0" destOrd="0" parTransId="{979D9B8D-8276-40D2-9D63-48FD3AF32104}" sibTransId="{829CB6C6-A739-48ED-A98A-FA5CB04F5FEA}"/>
    <dgm:cxn modelId="{893AF1D6-58EE-43F7-9332-60ADA5350228}" type="presOf" srcId="{829CB6C6-A739-48ED-A98A-FA5CB04F5FEA}" destId="{988552C4-8655-4A2F-B273-9976623F3510}" srcOrd="0" destOrd="0" presId="urn:microsoft.com/office/officeart/2005/8/layout/process5"/>
    <dgm:cxn modelId="{7E9143B5-4824-4FC8-B8DC-5E0C72CBFA4A}" type="presParOf" srcId="{C9DB0BF8-6519-43D0-9326-CD6689E49B81}" destId="{F370BFA0-E60C-4148-994E-B0B147250C2D}" srcOrd="0" destOrd="0" presId="urn:microsoft.com/office/officeart/2005/8/layout/process5"/>
    <dgm:cxn modelId="{D138667E-A14B-4EDB-9FB3-4595DCE459D5}" type="presParOf" srcId="{C9DB0BF8-6519-43D0-9326-CD6689E49B81}" destId="{988552C4-8655-4A2F-B273-9976623F3510}" srcOrd="1" destOrd="0" presId="urn:microsoft.com/office/officeart/2005/8/layout/process5"/>
    <dgm:cxn modelId="{7ACDAAB3-F6A4-4A5B-91F5-54123D875F26}" type="presParOf" srcId="{988552C4-8655-4A2F-B273-9976623F3510}" destId="{C3AFCE62-C6F3-4650-8696-C48724B611DD}" srcOrd="0" destOrd="0" presId="urn:microsoft.com/office/officeart/2005/8/layout/process5"/>
    <dgm:cxn modelId="{C8DF961A-DD1F-4FF5-BBFD-5C824BFCC9A9}" type="presParOf" srcId="{C9DB0BF8-6519-43D0-9326-CD6689E49B81}" destId="{05112B70-7FDD-465E-9A6E-378A799946D0}" srcOrd="2" destOrd="0" presId="urn:microsoft.com/office/officeart/2005/8/layout/process5"/>
    <dgm:cxn modelId="{31B5DDF0-F424-4941-AFA9-6CD6F7B5E8C5}" type="presParOf" srcId="{C9DB0BF8-6519-43D0-9326-CD6689E49B81}" destId="{EB057A60-1821-421F-97CD-5D228379FCC2}" srcOrd="3" destOrd="0" presId="urn:microsoft.com/office/officeart/2005/8/layout/process5"/>
    <dgm:cxn modelId="{865F3043-B6F3-42A7-92FC-4AD6048F1D78}" type="presParOf" srcId="{EB057A60-1821-421F-97CD-5D228379FCC2}" destId="{8EEFB19E-BACD-43EC-B99F-0253E893AA07}" srcOrd="0" destOrd="0" presId="urn:microsoft.com/office/officeart/2005/8/layout/process5"/>
    <dgm:cxn modelId="{0C1F034E-2061-4729-B51E-A692815B5478}" type="presParOf" srcId="{C9DB0BF8-6519-43D0-9326-CD6689E49B81}" destId="{0A61C808-C86D-4251-A60A-CF9480AD695F}" srcOrd="4" destOrd="0" presId="urn:microsoft.com/office/officeart/2005/8/layout/process5"/>
    <dgm:cxn modelId="{25270A81-7E17-40EB-A782-341809DD2007}" type="presParOf" srcId="{C9DB0BF8-6519-43D0-9326-CD6689E49B81}" destId="{421CE54D-62A7-4031-897B-734ACEF82D79}" srcOrd="5" destOrd="0" presId="urn:microsoft.com/office/officeart/2005/8/layout/process5"/>
    <dgm:cxn modelId="{36E8338A-AA98-4CFA-911D-149385DDB9F8}" type="presParOf" srcId="{421CE54D-62A7-4031-897B-734ACEF82D79}" destId="{F0B57AC5-B148-412B-BD85-E363DF84D6EA}" srcOrd="0" destOrd="0" presId="urn:microsoft.com/office/officeart/2005/8/layout/process5"/>
    <dgm:cxn modelId="{7F8E18D9-603C-475E-A9D8-36E08E4C61A2}" type="presParOf" srcId="{C9DB0BF8-6519-43D0-9326-CD6689E49B81}" destId="{19B21235-271E-4F5C-8AC3-96EE26BB22C2}" srcOrd="6" destOrd="0" presId="urn:microsoft.com/office/officeart/2005/8/layout/process5"/>
    <dgm:cxn modelId="{5FCB24E1-BD5E-466C-805A-77071EDF9AFE}" type="presParOf" srcId="{C9DB0BF8-6519-43D0-9326-CD6689E49B81}" destId="{17BA1B74-237D-4ECF-9E9A-EC6BC8501B36}" srcOrd="7" destOrd="0" presId="urn:microsoft.com/office/officeart/2005/8/layout/process5"/>
    <dgm:cxn modelId="{BF5CBA83-8B6D-4636-927B-3CB9F3387AEF}" type="presParOf" srcId="{17BA1B74-237D-4ECF-9E9A-EC6BC8501B36}" destId="{F7E06840-7322-4E09-964E-8B3C4F67E277}" srcOrd="0" destOrd="0" presId="urn:microsoft.com/office/officeart/2005/8/layout/process5"/>
    <dgm:cxn modelId="{F2CF660A-AB3E-43E0-8CC2-9872977AB99C}" type="presParOf" srcId="{C9DB0BF8-6519-43D0-9326-CD6689E49B81}" destId="{5988A942-AA19-4C6F-97EE-7C4817B6FE55}" srcOrd="8" destOrd="0" presId="urn:microsoft.com/office/officeart/2005/8/layout/process5"/>
    <dgm:cxn modelId="{DA4D2DDD-D6C9-4ADD-B52B-F42CECD1F705}" type="presParOf" srcId="{C9DB0BF8-6519-43D0-9326-CD6689E49B81}" destId="{B2228002-CF4D-4857-BEB6-ECE02821209B}" srcOrd="9" destOrd="0" presId="urn:microsoft.com/office/officeart/2005/8/layout/process5"/>
    <dgm:cxn modelId="{0FF3A1D8-B702-4493-AFEF-EBCFD8EE8C1C}" type="presParOf" srcId="{B2228002-CF4D-4857-BEB6-ECE02821209B}" destId="{DFCB8B08-3E36-40AF-9D4B-503C3076D6D8}" srcOrd="0" destOrd="0" presId="urn:microsoft.com/office/officeart/2005/8/layout/process5"/>
    <dgm:cxn modelId="{870D6C9E-75BD-4CFF-BB67-EC2C06F29DDF}" type="presParOf" srcId="{C9DB0BF8-6519-43D0-9326-CD6689E49B81}" destId="{B3DE841B-38B1-4859-A243-736F328C8640}" srcOrd="10" destOrd="0" presId="urn:microsoft.com/office/officeart/2005/8/layout/process5"/>
    <dgm:cxn modelId="{B139E973-BFB7-479F-9163-EB7ABB5B37EF}" type="presParOf" srcId="{C9DB0BF8-6519-43D0-9326-CD6689E49B81}" destId="{D33E52AD-C13E-4218-A785-D4FAE664860C}" srcOrd="11" destOrd="0" presId="urn:microsoft.com/office/officeart/2005/8/layout/process5"/>
    <dgm:cxn modelId="{F8537F3E-0A7D-41AF-8EB6-2E21099CF844}" type="presParOf" srcId="{D33E52AD-C13E-4218-A785-D4FAE664860C}" destId="{457FE84B-10A5-4F27-8E19-968B996E488E}" srcOrd="0" destOrd="0" presId="urn:microsoft.com/office/officeart/2005/8/layout/process5"/>
    <dgm:cxn modelId="{7AB7D688-025A-4B5C-BB65-A05B4C84F166}" type="presParOf" srcId="{C9DB0BF8-6519-43D0-9326-CD6689E49B81}" destId="{0F1D5D30-7F7E-4722-B713-D12EA09DED77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A6BCCD0-E5DC-46FD-A679-41524BD19157}" type="doc">
      <dgm:prSet loTypeId="urn:microsoft.com/office/officeart/2005/8/layout/lProcess3" loCatId="process" qsTypeId="urn:microsoft.com/office/officeart/2005/8/quickstyle/simple5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ECBBFB41-BE27-4E88-85BA-023B683C302C}">
      <dgm:prSet/>
      <dgm:spPr/>
      <dgm:t>
        <a:bodyPr/>
        <a:lstStyle/>
        <a:p>
          <a:pPr rtl="0"/>
          <a:r>
            <a:rPr lang="ru-RU"/>
            <a:t>Разработка АОП</a:t>
          </a:r>
        </a:p>
      </dgm:t>
    </dgm:pt>
    <dgm:pt modelId="{62A4C260-EDC0-4CDE-8FD8-0759C4D08D7C}" type="parTrans" cxnId="{ACBAAD90-19EF-42E7-931F-BF0E9781BFC0}">
      <dgm:prSet/>
      <dgm:spPr/>
      <dgm:t>
        <a:bodyPr/>
        <a:lstStyle/>
        <a:p>
          <a:endParaRPr lang="ru-RU"/>
        </a:p>
      </dgm:t>
    </dgm:pt>
    <dgm:pt modelId="{E2B05624-721B-44C8-9B92-022573E637E1}" type="sibTrans" cxnId="{ACBAAD90-19EF-42E7-931F-BF0E9781BFC0}">
      <dgm:prSet/>
      <dgm:spPr/>
      <dgm:t>
        <a:bodyPr/>
        <a:lstStyle/>
        <a:p>
          <a:endParaRPr lang="ru-RU"/>
        </a:p>
      </dgm:t>
    </dgm:pt>
    <dgm:pt modelId="{455CC10B-48F1-4EBC-948E-BAE11C07F1E5}" type="pres">
      <dgm:prSet presAssocID="{4A6BCCD0-E5DC-46FD-A679-41524BD19157}" presName="Name0" presStyleCnt="0">
        <dgm:presLayoutVars>
          <dgm:chPref val="3"/>
          <dgm:dir val="rev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1B18FFA-5038-48D7-B007-E427D81B24B8}" type="pres">
      <dgm:prSet presAssocID="{ECBBFB41-BE27-4E88-85BA-023B683C302C}" presName="horFlow" presStyleCnt="0"/>
      <dgm:spPr/>
    </dgm:pt>
    <dgm:pt modelId="{FECCA477-C256-4583-8A09-D3BCEA0C993F}" type="pres">
      <dgm:prSet presAssocID="{ECBBFB41-BE27-4E88-85BA-023B683C302C}" presName="bigChev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1A851606-D8EF-4832-BEBA-AC6E0A336ABE}" type="presOf" srcId="{ECBBFB41-BE27-4E88-85BA-023B683C302C}" destId="{FECCA477-C256-4583-8A09-D3BCEA0C993F}" srcOrd="0" destOrd="0" presId="urn:microsoft.com/office/officeart/2005/8/layout/lProcess3"/>
    <dgm:cxn modelId="{494D0F86-2B78-433A-AEA4-AF07CCCC2C94}" type="presOf" srcId="{4A6BCCD0-E5DC-46FD-A679-41524BD19157}" destId="{455CC10B-48F1-4EBC-948E-BAE11C07F1E5}" srcOrd="0" destOrd="0" presId="urn:microsoft.com/office/officeart/2005/8/layout/lProcess3"/>
    <dgm:cxn modelId="{ACBAAD90-19EF-42E7-931F-BF0E9781BFC0}" srcId="{4A6BCCD0-E5DC-46FD-A679-41524BD19157}" destId="{ECBBFB41-BE27-4E88-85BA-023B683C302C}" srcOrd="0" destOrd="0" parTransId="{62A4C260-EDC0-4CDE-8FD8-0759C4D08D7C}" sibTransId="{E2B05624-721B-44C8-9B92-022573E637E1}"/>
    <dgm:cxn modelId="{73D4362D-12B6-4414-A52B-6EEBF8FB486E}" type="presParOf" srcId="{455CC10B-48F1-4EBC-948E-BAE11C07F1E5}" destId="{31B18FFA-5038-48D7-B007-E427D81B24B8}" srcOrd="0" destOrd="0" presId="urn:microsoft.com/office/officeart/2005/8/layout/lProcess3"/>
    <dgm:cxn modelId="{148188B8-F8C7-44CD-87F5-F77E17354561}" type="presParOf" srcId="{31B18FFA-5038-48D7-B007-E427D81B24B8}" destId="{FECCA477-C256-4583-8A09-D3BCEA0C993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AD3DDC4-7EB9-4565-91D2-B0216135CE1E}" type="doc">
      <dgm:prSet loTypeId="urn:microsoft.com/office/officeart/2005/8/layout/lProcess3" loCatId="process" qsTypeId="urn:microsoft.com/office/officeart/2005/8/quickstyle/simple5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6DBC7AB2-322B-46AA-9D6C-DDFAD49FED27}">
      <dgm:prSet/>
      <dgm:spPr/>
      <dgm:t>
        <a:bodyPr/>
        <a:lstStyle/>
        <a:p>
          <a:pPr rtl="0"/>
          <a:r>
            <a:rPr lang="ru-RU" dirty="0"/>
            <a:t>Формирование психолого-педагогического консилиума</a:t>
          </a:r>
        </a:p>
      </dgm:t>
    </dgm:pt>
    <dgm:pt modelId="{77C3EE05-01F1-48DA-B063-3C29CF33BF96}" type="parTrans" cxnId="{220875C5-57F1-4E32-B413-88D94405AC8A}">
      <dgm:prSet/>
      <dgm:spPr/>
      <dgm:t>
        <a:bodyPr/>
        <a:lstStyle/>
        <a:p>
          <a:endParaRPr lang="ru-RU"/>
        </a:p>
      </dgm:t>
    </dgm:pt>
    <dgm:pt modelId="{730B2934-19A4-4F83-8D95-7D22E45E9E42}" type="sibTrans" cxnId="{220875C5-57F1-4E32-B413-88D94405AC8A}">
      <dgm:prSet/>
      <dgm:spPr/>
      <dgm:t>
        <a:bodyPr/>
        <a:lstStyle/>
        <a:p>
          <a:endParaRPr lang="ru-RU"/>
        </a:p>
      </dgm:t>
    </dgm:pt>
    <dgm:pt modelId="{0854639B-B61C-40D5-BDAB-F5C9B7423C41}" type="pres">
      <dgm:prSet presAssocID="{7AD3DDC4-7EB9-4565-91D2-B0216135CE1E}" presName="Name0" presStyleCnt="0">
        <dgm:presLayoutVars>
          <dgm:chPref val="3"/>
          <dgm:dir val="rev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CA1B647-B824-420B-98B1-6CEDD1CC15ED}" type="pres">
      <dgm:prSet presAssocID="{6DBC7AB2-322B-46AA-9D6C-DDFAD49FED27}" presName="horFlow" presStyleCnt="0"/>
      <dgm:spPr/>
    </dgm:pt>
    <dgm:pt modelId="{92841ABA-46D7-478C-A0BD-AC93708E89C4}" type="pres">
      <dgm:prSet presAssocID="{6DBC7AB2-322B-46AA-9D6C-DDFAD49FED27}" presName="bigChev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220875C5-57F1-4E32-B413-88D94405AC8A}" srcId="{7AD3DDC4-7EB9-4565-91D2-B0216135CE1E}" destId="{6DBC7AB2-322B-46AA-9D6C-DDFAD49FED27}" srcOrd="0" destOrd="0" parTransId="{77C3EE05-01F1-48DA-B063-3C29CF33BF96}" sibTransId="{730B2934-19A4-4F83-8D95-7D22E45E9E42}"/>
    <dgm:cxn modelId="{FA8B3AA0-E759-475D-9CB7-D52A2BFF0A1C}" type="presOf" srcId="{7AD3DDC4-7EB9-4565-91D2-B0216135CE1E}" destId="{0854639B-B61C-40D5-BDAB-F5C9B7423C41}" srcOrd="0" destOrd="0" presId="urn:microsoft.com/office/officeart/2005/8/layout/lProcess3"/>
    <dgm:cxn modelId="{7FB7CC05-60FA-4B8F-9AF7-7598AB869A1C}" type="presOf" srcId="{6DBC7AB2-322B-46AA-9D6C-DDFAD49FED27}" destId="{92841ABA-46D7-478C-A0BD-AC93708E89C4}" srcOrd="0" destOrd="0" presId="urn:microsoft.com/office/officeart/2005/8/layout/lProcess3"/>
    <dgm:cxn modelId="{4D8E9C83-1B30-48EC-A3D1-54867A318E2B}" type="presParOf" srcId="{0854639B-B61C-40D5-BDAB-F5C9B7423C41}" destId="{2CA1B647-B824-420B-98B1-6CEDD1CC15ED}" srcOrd="0" destOrd="0" presId="urn:microsoft.com/office/officeart/2005/8/layout/lProcess3"/>
    <dgm:cxn modelId="{14827477-F88D-4D66-8BD0-4CF383D40A50}" type="presParOf" srcId="{2CA1B647-B824-420B-98B1-6CEDD1CC15ED}" destId="{92841ABA-46D7-478C-A0BD-AC93708E89C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9F6D911-463C-4B1E-81CD-BB338228AD5D}" type="doc">
      <dgm:prSet loTypeId="urn:microsoft.com/office/officeart/2005/8/layout/cycle6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40ABD5F-3EE5-433F-BAF8-4CBF866F8B1A}">
      <dgm:prSet phldrT="[Текст]" custT="1"/>
      <dgm:spPr/>
      <dgm:t>
        <a:bodyPr/>
        <a:lstStyle/>
        <a:p>
          <a:r>
            <a:rPr lang="ru-RU" sz="1000" dirty="0"/>
            <a:t>Администрация школы</a:t>
          </a:r>
        </a:p>
      </dgm:t>
    </dgm:pt>
    <dgm:pt modelId="{F10E414E-2C25-48D6-B9C2-BD23E17F6639}" type="parTrans" cxnId="{E8BB060D-5525-4708-8F55-765470E5851F}">
      <dgm:prSet/>
      <dgm:spPr/>
      <dgm:t>
        <a:bodyPr/>
        <a:lstStyle/>
        <a:p>
          <a:endParaRPr lang="ru-RU"/>
        </a:p>
      </dgm:t>
    </dgm:pt>
    <dgm:pt modelId="{F2C9FF39-2ED0-416F-AC36-EF180663CD3E}" type="sibTrans" cxnId="{E8BB060D-5525-4708-8F55-765470E5851F}">
      <dgm:prSet/>
      <dgm:spPr/>
      <dgm:t>
        <a:bodyPr/>
        <a:lstStyle/>
        <a:p>
          <a:endParaRPr lang="ru-RU"/>
        </a:p>
      </dgm:t>
    </dgm:pt>
    <dgm:pt modelId="{CA705A7A-FE02-4C93-979C-BDD4FC7B2502}">
      <dgm:prSet phldrT="[Текст]" custT="1"/>
      <dgm:spPr/>
      <dgm:t>
        <a:bodyPr/>
        <a:lstStyle/>
        <a:p>
          <a:r>
            <a:rPr lang="ru-RU" sz="1100" dirty="0"/>
            <a:t>Родители детей с ОВЗ или без ОВЗ</a:t>
          </a:r>
        </a:p>
      </dgm:t>
    </dgm:pt>
    <dgm:pt modelId="{A46299F7-8A5C-4771-A46A-3B15EFD99DA8}" type="parTrans" cxnId="{BF2C6B40-CD8A-498F-86C8-4CC6174EABED}">
      <dgm:prSet/>
      <dgm:spPr/>
      <dgm:t>
        <a:bodyPr/>
        <a:lstStyle/>
        <a:p>
          <a:endParaRPr lang="ru-RU"/>
        </a:p>
      </dgm:t>
    </dgm:pt>
    <dgm:pt modelId="{EA70BC71-0ECF-4103-8DE7-205B358DE808}" type="sibTrans" cxnId="{BF2C6B40-CD8A-498F-86C8-4CC6174EABED}">
      <dgm:prSet/>
      <dgm:spPr/>
      <dgm:t>
        <a:bodyPr/>
        <a:lstStyle/>
        <a:p>
          <a:endParaRPr lang="ru-RU"/>
        </a:p>
      </dgm:t>
    </dgm:pt>
    <dgm:pt modelId="{1D33ED7A-AE71-430E-B5EB-01FD1163AB69}">
      <dgm:prSet phldrT="[Текст]" custT="1"/>
      <dgm:spPr/>
      <dgm:t>
        <a:bodyPr/>
        <a:lstStyle/>
        <a:p>
          <a:r>
            <a:rPr lang="ru-RU" sz="1200" dirty="0"/>
            <a:t>Педагоги</a:t>
          </a:r>
        </a:p>
      </dgm:t>
    </dgm:pt>
    <dgm:pt modelId="{4159C18A-9810-43A2-A23D-441B74C81C92}" type="parTrans" cxnId="{A56E2032-EADF-42A5-8293-48616CC44CDF}">
      <dgm:prSet/>
      <dgm:spPr/>
      <dgm:t>
        <a:bodyPr/>
        <a:lstStyle/>
        <a:p>
          <a:endParaRPr lang="ru-RU"/>
        </a:p>
      </dgm:t>
    </dgm:pt>
    <dgm:pt modelId="{AA199AE4-12A4-4480-91C2-B76B896336D4}" type="sibTrans" cxnId="{A56E2032-EADF-42A5-8293-48616CC44CDF}">
      <dgm:prSet/>
      <dgm:spPr/>
      <dgm:t>
        <a:bodyPr/>
        <a:lstStyle/>
        <a:p>
          <a:endParaRPr lang="ru-RU"/>
        </a:p>
      </dgm:t>
    </dgm:pt>
    <dgm:pt modelId="{F5E37E3B-1E15-4AD3-B1B9-111EE427F057}">
      <dgm:prSet phldrT="[Текст]" custT="1"/>
      <dgm:spPr/>
      <dgm:t>
        <a:bodyPr/>
        <a:lstStyle/>
        <a:p>
          <a:r>
            <a:rPr lang="ru-RU" sz="1100" dirty="0"/>
            <a:t>Социальные партнеры</a:t>
          </a:r>
        </a:p>
      </dgm:t>
    </dgm:pt>
    <dgm:pt modelId="{26EB9086-FD37-4C84-B40C-7796BAE0234D}" type="parTrans" cxnId="{B4078A3B-D506-4748-B2E8-905DDBA06276}">
      <dgm:prSet/>
      <dgm:spPr/>
      <dgm:t>
        <a:bodyPr/>
        <a:lstStyle/>
        <a:p>
          <a:endParaRPr lang="ru-RU"/>
        </a:p>
      </dgm:t>
    </dgm:pt>
    <dgm:pt modelId="{65C68724-8EBB-41C9-A075-6C0D864A095F}" type="sibTrans" cxnId="{B4078A3B-D506-4748-B2E8-905DDBA06276}">
      <dgm:prSet/>
      <dgm:spPr/>
      <dgm:t>
        <a:bodyPr/>
        <a:lstStyle/>
        <a:p>
          <a:endParaRPr lang="ru-RU"/>
        </a:p>
      </dgm:t>
    </dgm:pt>
    <dgm:pt modelId="{0F4D6A24-65B1-472D-96D9-B63993F635DB}">
      <dgm:prSet phldrT="[Текст]" custT="1"/>
      <dgm:spPr/>
      <dgm:t>
        <a:bodyPr/>
        <a:lstStyle/>
        <a:p>
          <a:r>
            <a:rPr lang="ru-RU" sz="900" dirty="0"/>
            <a:t>Обучающиеся  с ОВЗ или без ОВЗ</a:t>
          </a:r>
        </a:p>
      </dgm:t>
    </dgm:pt>
    <dgm:pt modelId="{8D3945EB-6464-4526-BA0A-5D2F657D17BD}" type="parTrans" cxnId="{283460F8-23B8-464A-9A9B-BFB6EC0533E2}">
      <dgm:prSet/>
      <dgm:spPr/>
      <dgm:t>
        <a:bodyPr/>
        <a:lstStyle/>
        <a:p>
          <a:endParaRPr lang="ru-RU"/>
        </a:p>
      </dgm:t>
    </dgm:pt>
    <dgm:pt modelId="{5E2C2F92-10CD-4062-A220-937366DEFB95}" type="sibTrans" cxnId="{283460F8-23B8-464A-9A9B-BFB6EC0533E2}">
      <dgm:prSet/>
      <dgm:spPr/>
      <dgm:t>
        <a:bodyPr/>
        <a:lstStyle/>
        <a:p>
          <a:endParaRPr lang="ru-RU"/>
        </a:p>
      </dgm:t>
    </dgm:pt>
    <dgm:pt modelId="{67A1E9E3-348C-4D6F-B4EC-D4B7DED966F3}" type="pres">
      <dgm:prSet presAssocID="{49F6D911-463C-4B1E-81CD-BB338228AD5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0DEEF6-372D-4659-A691-71304C216868}" type="pres">
      <dgm:prSet presAssocID="{F40ABD5F-3EE5-433F-BAF8-4CBF866F8B1A}" presName="node" presStyleLbl="node1" presStyleIdx="0" presStyleCnt="5" custScaleX="112717" custScaleY="104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D4075-493E-458F-8018-BFAB4B02947C}" type="pres">
      <dgm:prSet presAssocID="{F40ABD5F-3EE5-433F-BAF8-4CBF866F8B1A}" presName="spNode" presStyleCnt="0"/>
      <dgm:spPr/>
    </dgm:pt>
    <dgm:pt modelId="{1A80B9AB-36AE-4DC5-9684-D185F6CB2D5E}" type="pres">
      <dgm:prSet presAssocID="{F2C9FF39-2ED0-416F-AC36-EF180663CD3E}" presName="sibTrans" presStyleLbl="sibTrans1D1" presStyleIdx="0" presStyleCnt="5"/>
      <dgm:spPr/>
      <dgm:t>
        <a:bodyPr/>
        <a:lstStyle/>
        <a:p>
          <a:endParaRPr lang="ru-RU"/>
        </a:p>
      </dgm:t>
    </dgm:pt>
    <dgm:pt modelId="{3EFE0EA0-1EAA-4E1B-BA3E-E0C89DA163F8}" type="pres">
      <dgm:prSet presAssocID="{CA705A7A-FE02-4C93-979C-BDD4FC7B250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1E691-F404-49E8-B22A-22F7348052FC}" type="pres">
      <dgm:prSet presAssocID="{CA705A7A-FE02-4C93-979C-BDD4FC7B2502}" presName="spNode" presStyleCnt="0"/>
      <dgm:spPr/>
    </dgm:pt>
    <dgm:pt modelId="{F796CBA6-9753-4152-8169-D277020E19D5}" type="pres">
      <dgm:prSet presAssocID="{EA70BC71-0ECF-4103-8DE7-205B358DE80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9F267291-5E2E-4EDB-9160-CD5172A94B7E}" type="pres">
      <dgm:prSet presAssocID="{1D33ED7A-AE71-430E-B5EB-01FD1163AB6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D51A5-CD5E-4CFC-94F6-B440473BA153}" type="pres">
      <dgm:prSet presAssocID="{1D33ED7A-AE71-430E-B5EB-01FD1163AB69}" presName="spNode" presStyleCnt="0"/>
      <dgm:spPr/>
    </dgm:pt>
    <dgm:pt modelId="{8124AB91-F7C5-4107-A48A-3687B99AFDBF}" type="pres">
      <dgm:prSet presAssocID="{AA199AE4-12A4-4480-91C2-B76B896336D4}" presName="sibTrans" presStyleLbl="sibTrans1D1" presStyleIdx="2" presStyleCnt="5"/>
      <dgm:spPr/>
      <dgm:t>
        <a:bodyPr/>
        <a:lstStyle/>
        <a:p>
          <a:endParaRPr lang="ru-RU"/>
        </a:p>
      </dgm:t>
    </dgm:pt>
    <dgm:pt modelId="{E497D993-3481-445D-8B73-10DB9D82B2FE}" type="pres">
      <dgm:prSet presAssocID="{F5E37E3B-1E15-4AD3-B1B9-111EE427F05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BFD6B-92FA-4ED0-84CD-15B5A7C53EBF}" type="pres">
      <dgm:prSet presAssocID="{F5E37E3B-1E15-4AD3-B1B9-111EE427F057}" presName="spNode" presStyleCnt="0"/>
      <dgm:spPr/>
    </dgm:pt>
    <dgm:pt modelId="{E22880BE-F971-4275-9A4A-B49F4CBBBCE8}" type="pres">
      <dgm:prSet presAssocID="{65C68724-8EBB-41C9-A075-6C0D864A095F}" presName="sibTrans" presStyleLbl="sibTrans1D1" presStyleIdx="3" presStyleCnt="5"/>
      <dgm:spPr/>
      <dgm:t>
        <a:bodyPr/>
        <a:lstStyle/>
        <a:p>
          <a:endParaRPr lang="ru-RU"/>
        </a:p>
      </dgm:t>
    </dgm:pt>
    <dgm:pt modelId="{2C51439E-51B5-4F20-A4CD-3581398F2660}" type="pres">
      <dgm:prSet presAssocID="{0F4D6A24-65B1-472D-96D9-B63993F635D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1F50B0-3AB4-407E-821A-C36A118D00BD}" type="pres">
      <dgm:prSet presAssocID="{0F4D6A24-65B1-472D-96D9-B63993F635DB}" presName="spNode" presStyleCnt="0"/>
      <dgm:spPr/>
    </dgm:pt>
    <dgm:pt modelId="{E049BBE7-A8AE-4B4D-819A-D29A4203F1DC}" type="pres">
      <dgm:prSet presAssocID="{5E2C2F92-10CD-4062-A220-937366DEFB95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42FA5D9C-4AAA-4537-B5CC-436E3F6B31CC}" type="presOf" srcId="{5E2C2F92-10CD-4062-A220-937366DEFB95}" destId="{E049BBE7-A8AE-4B4D-819A-D29A4203F1DC}" srcOrd="0" destOrd="0" presId="urn:microsoft.com/office/officeart/2005/8/layout/cycle6"/>
    <dgm:cxn modelId="{ADF10303-D4BA-420A-94F8-9721800A865E}" type="presOf" srcId="{49F6D911-463C-4B1E-81CD-BB338228AD5D}" destId="{67A1E9E3-348C-4D6F-B4EC-D4B7DED966F3}" srcOrd="0" destOrd="0" presId="urn:microsoft.com/office/officeart/2005/8/layout/cycle6"/>
    <dgm:cxn modelId="{419B97C9-239D-4617-80C0-20824E66B2B0}" type="presOf" srcId="{AA199AE4-12A4-4480-91C2-B76B896336D4}" destId="{8124AB91-F7C5-4107-A48A-3687B99AFDBF}" srcOrd="0" destOrd="0" presId="urn:microsoft.com/office/officeart/2005/8/layout/cycle6"/>
    <dgm:cxn modelId="{D0E915BD-1E96-4C9E-B1ED-E9ABFB9397CE}" type="presOf" srcId="{F40ABD5F-3EE5-433F-BAF8-4CBF866F8B1A}" destId="{060DEEF6-372D-4659-A691-71304C216868}" srcOrd="0" destOrd="0" presId="urn:microsoft.com/office/officeart/2005/8/layout/cycle6"/>
    <dgm:cxn modelId="{B4078A3B-D506-4748-B2E8-905DDBA06276}" srcId="{49F6D911-463C-4B1E-81CD-BB338228AD5D}" destId="{F5E37E3B-1E15-4AD3-B1B9-111EE427F057}" srcOrd="3" destOrd="0" parTransId="{26EB9086-FD37-4C84-B40C-7796BAE0234D}" sibTransId="{65C68724-8EBB-41C9-A075-6C0D864A095F}"/>
    <dgm:cxn modelId="{E8BB060D-5525-4708-8F55-765470E5851F}" srcId="{49F6D911-463C-4B1E-81CD-BB338228AD5D}" destId="{F40ABD5F-3EE5-433F-BAF8-4CBF866F8B1A}" srcOrd="0" destOrd="0" parTransId="{F10E414E-2C25-48D6-B9C2-BD23E17F6639}" sibTransId="{F2C9FF39-2ED0-416F-AC36-EF180663CD3E}"/>
    <dgm:cxn modelId="{BF2C6B40-CD8A-498F-86C8-4CC6174EABED}" srcId="{49F6D911-463C-4B1E-81CD-BB338228AD5D}" destId="{CA705A7A-FE02-4C93-979C-BDD4FC7B2502}" srcOrd="1" destOrd="0" parTransId="{A46299F7-8A5C-4771-A46A-3B15EFD99DA8}" sibTransId="{EA70BC71-0ECF-4103-8DE7-205B358DE808}"/>
    <dgm:cxn modelId="{748AE9F3-DBFB-4639-9F00-8CAA6939E48D}" type="presOf" srcId="{F5E37E3B-1E15-4AD3-B1B9-111EE427F057}" destId="{E497D993-3481-445D-8B73-10DB9D82B2FE}" srcOrd="0" destOrd="0" presId="urn:microsoft.com/office/officeart/2005/8/layout/cycle6"/>
    <dgm:cxn modelId="{A56E2032-EADF-42A5-8293-48616CC44CDF}" srcId="{49F6D911-463C-4B1E-81CD-BB338228AD5D}" destId="{1D33ED7A-AE71-430E-B5EB-01FD1163AB69}" srcOrd="2" destOrd="0" parTransId="{4159C18A-9810-43A2-A23D-441B74C81C92}" sibTransId="{AA199AE4-12A4-4480-91C2-B76B896336D4}"/>
    <dgm:cxn modelId="{42F972C8-871B-4D4E-94C4-6780D2A274DF}" type="presOf" srcId="{1D33ED7A-AE71-430E-B5EB-01FD1163AB69}" destId="{9F267291-5E2E-4EDB-9160-CD5172A94B7E}" srcOrd="0" destOrd="0" presId="urn:microsoft.com/office/officeart/2005/8/layout/cycle6"/>
    <dgm:cxn modelId="{AA6001A8-95CC-4559-B00D-D1EA5DE5A20A}" type="presOf" srcId="{EA70BC71-0ECF-4103-8DE7-205B358DE808}" destId="{F796CBA6-9753-4152-8169-D277020E19D5}" srcOrd="0" destOrd="0" presId="urn:microsoft.com/office/officeart/2005/8/layout/cycle6"/>
    <dgm:cxn modelId="{428653A6-F09E-4ED3-BA59-545A235295C2}" type="presOf" srcId="{0F4D6A24-65B1-472D-96D9-B63993F635DB}" destId="{2C51439E-51B5-4F20-A4CD-3581398F2660}" srcOrd="0" destOrd="0" presId="urn:microsoft.com/office/officeart/2005/8/layout/cycle6"/>
    <dgm:cxn modelId="{283460F8-23B8-464A-9A9B-BFB6EC0533E2}" srcId="{49F6D911-463C-4B1E-81CD-BB338228AD5D}" destId="{0F4D6A24-65B1-472D-96D9-B63993F635DB}" srcOrd="4" destOrd="0" parTransId="{8D3945EB-6464-4526-BA0A-5D2F657D17BD}" sibTransId="{5E2C2F92-10CD-4062-A220-937366DEFB95}"/>
    <dgm:cxn modelId="{E3AFA03E-86DE-4EA9-9ADF-DBE52D1099BD}" type="presOf" srcId="{F2C9FF39-2ED0-416F-AC36-EF180663CD3E}" destId="{1A80B9AB-36AE-4DC5-9684-D185F6CB2D5E}" srcOrd="0" destOrd="0" presId="urn:microsoft.com/office/officeart/2005/8/layout/cycle6"/>
    <dgm:cxn modelId="{C8C81C34-063C-4DF0-9771-6A26E699A762}" type="presOf" srcId="{65C68724-8EBB-41C9-A075-6C0D864A095F}" destId="{E22880BE-F971-4275-9A4A-B49F4CBBBCE8}" srcOrd="0" destOrd="0" presId="urn:microsoft.com/office/officeart/2005/8/layout/cycle6"/>
    <dgm:cxn modelId="{9D682DF9-3CAA-4B88-B366-A1F68C4147A9}" type="presOf" srcId="{CA705A7A-FE02-4C93-979C-BDD4FC7B2502}" destId="{3EFE0EA0-1EAA-4E1B-BA3E-E0C89DA163F8}" srcOrd="0" destOrd="0" presId="urn:microsoft.com/office/officeart/2005/8/layout/cycle6"/>
    <dgm:cxn modelId="{812E2C55-64E8-4A3F-91C2-D877FD1DC59B}" type="presParOf" srcId="{67A1E9E3-348C-4D6F-B4EC-D4B7DED966F3}" destId="{060DEEF6-372D-4659-A691-71304C216868}" srcOrd="0" destOrd="0" presId="urn:microsoft.com/office/officeart/2005/8/layout/cycle6"/>
    <dgm:cxn modelId="{71401F15-A540-4793-AA90-98D991B70BFF}" type="presParOf" srcId="{67A1E9E3-348C-4D6F-B4EC-D4B7DED966F3}" destId="{02FD4075-493E-458F-8018-BFAB4B02947C}" srcOrd="1" destOrd="0" presId="urn:microsoft.com/office/officeart/2005/8/layout/cycle6"/>
    <dgm:cxn modelId="{3127DAAB-4F10-477E-BA1A-179A9DAE5C9B}" type="presParOf" srcId="{67A1E9E3-348C-4D6F-B4EC-D4B7DED966F3}" destId="{1A80B9AB-36AE-4DC5-9684-D185F6CB2D5E}" srcOrd="2" destOrd="0" presId="urn:microsoft.com/office/officeart/2005/8/layout/cycle6"/>
    <dgm:cxn modelId="{489EA29F-2D5C-4245-9992-97C8E4EB1A80}" type="presParOf" srcId="{67A1E9E3-348C-4D6F-B4EC-D4B7DED966F3}" destId="{3EFE0EA0-1EAA-4E1B-BA3E-E0C89DA163F8}" srcOrd="3" destOrd="0" presId="urn:microsoft.com/office/officeart/2005/8/layout/cycle6"/>
    <dgm:cxn modelId="{28D47284-0745-48DC-95B3-4538571CD68E}" type="presParOf" srcId="{67A1E9E3-348C-4D6F-B4EC-D4B7DED966F3}" destId="{4711E691-F404-49E8-B22A-22F7348052FC}" srcOrd="4" destOrd="0" presId="urn:microsoft.com/office/officeart/2005/8/layout/cycle6"/>
    <dgm:cxn modelId="{61FE7EC9-AB7A-439D-8737-F9E36015C550}" type="presParOf" srcId="{67A1E9E3-348C-4D6F-B4EC-D4B7DED966F3}" destId="{F796CBA6-9753-4152-8169-D277020E19D5}" srcOrd="5" destOrd="0" presId="urn:microsoft.com/office/officeart/2005/8/layout/cycle6"/>
    <dgm:cxn modelId="{24585AFB-9865-4383-A796-9908E892CE70}" type="presParOf" srcId="{67A1E9E3-348C-4D6F-B4EC-D4B7DED966F3}" destId="{9F267291-5E2E-4EDB-9160-CD5172A94B7E}" srcOrd="6" destOrd="0" presId="urn:microsoft.com/office/officeart/2005/8/layout/cycle6"/>
    <dgm:cxn modelId="{997D3B43-61D6-4BFC-A807-48EED03FAEE6}" type="presParOf" srcId="{67A1E9E3-348C-4D6F-B4EC-D4B7DED966F3}" destId="{AB4D51A5-CD5E-4CFC-94F6-B440473BA153}" srcOrd="7" destOrd="0" presId="urn:microsoft.com/office/officeart/2005/8/layout/cycle6"/>
    <dgm:cxn modelId="{71E29145-AAF7-45C6-B488-9D8612286C55}" type="presParOf" srcId="{67A1E9E3-348C-4D6F-B4EC-D4B7DED966F3}" destId="{8124AB91-F7C5-4107-A48A-3687B99AFDBF}" srcOrd="8" destOrd="0" presId="urn:microsoft.com/office/officeart/2005/8/layout/cycle6"/>
    <dgm:cxn modelId="{64B14EE1-D625-4ECD-AF9F-1DCB5C86E490}" type="presParOf" srcId="{67A1E9E3-348C-4D6F-B4EC-D4B7DED966F3}" destId="{E497D993-3481-445D-8B73-10DB9D82B2FE}" srcOrd="9" destOrd="0" presId="urn:microsoft.com/office/officeart/2005/8/layout/cycle6"/>
    <dgm:cxn modelId="{51C77502-CE2A-4C38-B755-E7420D706F23}" type="presParOf" srcId="{67A1E9E3-348C-4D6F-B4EC-D4B7DED966F3}" destId="{A88BFD6B-92FA-4ED0-84CD-15B5A7C53EBF}" srcOrd="10" destOrd="0" presId="urn:microsoft.com/office/officeart/2005/8/layout/cycle6"/>
    <dgm:cxn modelId="{01198AC7-2F9B-4E34-85FE-2892A33E2AEA}" type="presParOf" srcId="{67A1E9E3-348C-4D6F-B4EC-D4B7DED966F3}" destId="{E22880BE-F971-4275-9A4A-B49F4CBBBCE8}" srcOrd="11" destOrd="0" presId="urn:microsoft.com/office/officeart/2005/8/layout/cycle6"/>
    <dgm:cxn modelId="{2C4927CA-8318-409D-8D03-4A0DD88080A3}" type="presParOf" srcId="{67A1E9E3-348C-4D6F-B4EC-D4B7DED966F3}" destId="{2C51439E-51B5-4F20-A4CD-3581398F2660}" srcOrd="12" destOrd="0" presId="urn:microsoft.com/office/officeart/2005/8/layout/cycle6"/>
    <dgm:cxn modelId="{999ACF1B-182B-4C24-8618-67CCB9D5502B}" type="presParOf" srcId="{67A1E9E3-348C-4D6F-B4EC-D4B7DED966F3}" destId="{1D1F50B0-3AB4-407E-821A-C36A118D00BD}" srcOrd="13" destOrd="0" presId="urn:microsoft.com/office/officeart/2005/8/layout/cycle6"/>
    <dgm:cxn modelId="{0B23DE25-5A51-4B23-9963-3430E4E07E9D}" type="presParOf" srcId="{67A1E9E3-348C-4D6F-B4EC-D4B7DED966F3}" destId="{E049BBE7-A8AE-4B4D-819A-D29A4203F1DC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4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52936F2-2848-445B-A736-C334F225FCAF}" type="doc">
      <dgm:prSet loTypeId="urn:microsoft.com/office/officeart/2005/8/layout/radial1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0B7952F-270C-4E62-B796-BFBE19252D4C}">
      <dgm:prSet phldrT="[Текст]" custT="1"/>
      <dgm:spPr/>
      <dgm:t>
        <a:bodyPr/>
        <a:lstStyle/>
        <a:p>
          <a:pPr marL="0" indent="0"/>
          <a:r>
            <a:rPr lang="ru-RU" sz="700" dirty="0"/>
            <a:t>Участники образовательного процесса</a:t>
          </a:r>
        </a:p>
      </dgm:t>
    </dgm:pt>
    <dgm:pt modelId="{15FC3C24-CB2A-4C7A-80AE-31FB7F6582E4}" type="parTrans" cxnId="{5CEF63A3-0E60-4955-8D97-9A01965BD83C}">
      <dgm:prSet/>
      <dgm:spPr/>
      <dgm:t>
        <a:bodyPr/>
        <a:lstStyle/>
        <a:p>
          <a:endParaRPr lang="ru-RU"/>
        </a:p>
      </dgm:t>
    </dgm:pt>
    <dgm:pt modelId="{520FE951-E9E7-4A73-ABC1-E5978206D22B}" type="sibTrans" cxnId="{5CEF63A3-0E60-4955-8D97-9A01965BD83C}">
      <dgm:prSet/>
      <dgm:spPr/>
      <dgm:t>
        <a:bodyPr/>
        <a:lstStyle/>
        <a:p>
          <a:endParaRPr lang="ru-RU"/>
        </a:p>
      </dgm:t>
    </dgm:pt>
    <dgm:pt modelId="{3D0D56A4-09F7-4A4E-9646-2F85E860BD71}" type="pres">
      <dgm:prSet presAssocID="{352936F2-2848-445B-A736-C334F225FCA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51A55F-6285-4C7F-8C2E-EF139AE8E68F}" type="pres">
      <dgm:prSet presAssocID="{A0B7952F-270C-4E62-B796-BFBE19252D4C}" presName="centerShape" presStyleLbl="node0" presStyleIdx="0" presStyleCnt="1" custScaleX="42231" custScaleY="39409" custLinFactNeighborX="149" custLinFactNeighborY="1448"/>
      <dgm:spPr/>
      <dgm:t>
        <a:bodyPr/>
        <a:lstStyle/>
        <a:p>
          <a:endParaRPr lang="ru-RU"/>
        </a:p>
      </dgm:t>
    </dgm:pt>
  </dgm:ptLst>
  <dgm:cxnLst>
    <dgm:cxn modelId="{5CEF63A3-0E60-4955-8D97-9A01965BD83C}" srcId="{352936F2-2848-445B-A736-C334F225FCAF}" destId="{A0B7952F-270C-4E62-B796-BFBE19252D4C}" srcOrd="0" destOrd="0" parTransId="{15FC3C24-CB2A-4C7A-80AE-31FB7F6582E4}" sibTransId="{520FE951-E9E7-4A73-ABC1-E5978206D22B}"/>
    <dgm:cxn modelId="{1544973D-6474-4135-85F5-BCF21C6BDAB8}" type="presOf" srcId="{A0B7952F-270C-4E62-B796-BFBE19252D4C}" destId="{5251A55F-6285-4C7F-8C2E-EF139AE8E68F}" srcOrd="0" destOrd="0" presId="urn:microsoft.com/office/officeart/2005/8/layout/radial1"/>
    <dgm:cxn modelId="{08903CD1-228A-4E97-BA17-F0D938CD6A99}" type="presOf" srcId="{352936F2-2848-445B-A736-C334F225FCAF}" destId="{3D0D56A4-09F7-4A4E-9646-2F85E860BD71}" srcOrd="0" destOrd="0" presId="urn:microsoft.com/office/officeart/2005/8/layout/radial1"/>
    <dgm:cxn modelId="{F0968CF0-FD1D-41C4-BF94-D5FBDD0677FB}" type="presParOf" srcId="{3D0D56A4-09F7-4A4E-9646-2F85E860BD71}" destId="{5251A55F-6285-4C7F-8C2E-EF139AE8E68F}" srcOrd="0" destOrd="0" presId="urn:microsoft.com/office/officeart/2005/8/layout/radial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4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65D87DE-6312-43CB-9B94-AAD67B2F25DC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D3FB40E-84E6-473E-8BCD-C7BCF5FF47E5}">
      <dgm:prSet/>
      <dgm:spPr/>
      <dgm:t>
        <a:bodyPr/>
        <a:lstStyle/>
        <a:p>
          <a:r>
            <a:rPr lang="ru-RU" dirty="0"/>
            <a:t>Мониторинг</a:t>
          </a:r>
        </a:p>
      </dgm:t>
    </dgm:pt>
    <dgm:pt modelId="{B443F0C5-3C22-4EED-894C-282A4230A5BE}" type="parTrans" cxnId="{CA3FB676-6351-4CBB-BC02-945E70346055}">
      <dgm:prSet/>
      <dgm:spPr/>
      <dgm:t>
        <a:bodyPr/>
        <a:lstStyle/>
        <a:p>
          <a:endParaRPr lang="ru-RU"/>
        </a:p>
      </dgm:t>
    </dgm:pt>
    <dgm:pt modelId="{2AFCDD31-2939-4115-A351-6767859F5D0A}" type="sibTrans" cxnId="{CA3FB676-6351-4CBB-BC02-945E70346055}">
      <dgm:prSet/>
      <dgm:spPr/>
      <dgm:t>
        <a:bodyPr/>
        <a:lstStyle/>
        <a:p>
          <a:endParaRPr lang="ru-RU"/>
        </a:p>
      </dgm:t>
    </dgm:pt>
    <dgm:pt modelId="{C31681CC-8A2E-47E3-987B-14031F2930DB}">
      <dgm:prSet phldrT="[Текст]"/>
      <dgm:spPr/>
      <dgm:t>
        <a:bodyPr/>
        <a:lstStyle/>
        <a:p>
          <a:r>
            <a:rPr lang="ru-RU"/>
            <a:t>Создание условий</a:t>
          </a:r>
          <a:endParaRPr lang="ru-RU" dirty="0"/>
        </a:p>
      </dgm:t>
    </dgm:pt>
    <dgm:pt modelId="{B0FCCABC-97C1-420F-86AF-591FABC8281F}" type="parTrans" cxnId="{9AFAA699-896A-433A-993A-7ADE610C3D34}">
      <dgm:prSet/>
      <dgm:spPr/>
      <dgm:t>
        <a:bodyPr/>
        <a:lstStyle/>
        <a:p>
          <a:endParaRPr lang="ru-RU"/>
        </a:p>
      </dgm:t>
    </dgm:pt>
    <dgm:pt modelId="{E09CB7BD-14F5-446C-868C-1819B7E55A5A}" type="sibTrans" cxnId="{9AFAA699-896A-433A-993A-7ADE610C3D34}">
      <dgm:prSet/>
      <dgm:spPr/>
      <dgm:t>
        <a:bodyPr/>
        <a:lstStyle/>
        <a:p>
          <a:endParaRPr lang="ru-RU"/>
        </a:p>
      </dgm:t>
    </dgm:pt>
    <dgm:pt modelId="{FB1738E6-FD0B-4E6C-B089-E30D5A59A60B}">
      <dgm:prSet phldrT="[Текст]"/>
      <dgm:spPr/>
      <dgm:t>
        <a:bodyPr/>
        <a:lstStyle/>
        <a:p>
          <a:r>
            <a:rPr lang="ru-RU" dirty="0"/>
            <a:t>Разработка нормативной базы</a:t>
          </a:r>
        </a:p>
      </dgm:t>
    </dgm:pt>
    <dgm:pt modelId="{48611DF9-C244-4313-931E-2D0B15E709C4}" type="parTrans" cxnId="{116A445E-3107-45CD-91BC-4FC32D23A826}">
      <dgm:prSet/>
      <dgm:spPr/>
      <dgm:t>
        <a:bodyPr/>
        <a:lstStyle/>
        <a:p>
          <a:endParaRPr lang="ru-RU"/>
        </a:p>
      </dgm:t>
    </dgm:pt>
    <dgm:pt modelId="{A0DFF997-A77E-4964-8A40-8B665CE2141E}" type="sibTrans" cxnId="{116A445E-3107-45CD-91BC-4FC32D23A826}">
      <dgm:prSet/>
      <dgm:spPr/>
      <dgm:t>
        <a:bodyPr/>
        <a:lstStyle/>
        <a:p>
          <a:endParaRPr lang="ru-RU"/>
        </a:p>
      </dgm:t>
    </dgm:pt>
    <dgm:pt modelId="{F3846632-8321-47A3-9BFD-56903F834EF0}">
      <dgm:prSet phldrT="[Текст]"/>
      <dgm:spPr/>
      <dgm:t>
        <a:bodyPr/>
        <a:lstStyle/>
        <a:p>
          <a:r>
            <a:rPr lang="ru-RU" dirty="0"/>
            <a:t>Психолого-педагогическое сопровождение</a:t>
          </a:r>
        </a:p>
      </dgm:t>
    </dgm:pt>
    <dgm:pt modelId="{275FA678-72BB-4D8B-A43A-352A5F6459E8}" type="parTrans" cxnId="{6F84DBC0-FF9C-48A3-ABEC-A3CE2178E25E}">
      <dgm:prSet/>
      <dgm:spPr/>
      <dgm:t>
        <a:bodyPr/>
        <a:lstStyle/>
        <a:p>
          <a:endParaRPr lang="ru-RU"/>
        </a:p>
      </dgm:t>
    </dgm:pt>
    <dgm:pt modelId="{95D7F011-4A03-45E6-ADC7-A4A93EAA6F7A}" type="sibTrans" cxnId="{6F84DBC0-FF9C-48A3-ABEC-A3CE2178E25E}">
      <dgm:prSet/>
      <dgm:spPr/>
      <dgm:t>
        <a:bodyPr/>
        <a:lstStyle/>
        <a:p>
          <a:endParaRPr lang="ru-RU"/>
        </a:p>
      </dgm:t>
    </dgm:pt>
    <dgm:pt modelId="{A80DCA3B-9C25-4959-8F80-5AAD4F22CDB3}">
      <dgm:prSet/>
      <dgm:spPr/>
      <dgm:t>
        <a:bodyPr/>
        <a:lstStyle/>
        <a:p>
          <a:r>
            <a:rPr lang="ru-RU"/>
            <a:t>Реализация дополнительных программ</a:t>
          </a:r>
          <a:endParaRPr lang="ru-RU" dirty="0"/>
        </a:p>
      </dgm:t>
    </dgm:pt>
    <dgm:pt modelId="{1077619B-18FD-4A7A-8903-A0FB27215698}" type="parTrans" cxnId="{EE6884D7-32DB-4442-84DE-29B32C5AFECC}">
      <dgm:prSet/>
      <dgm:spPr/>
      <dgm:t>
        <a:bodyPr/>
        <a:lstStyle/>
        <a:p>
          <a:endParaRPr lang="ru-RU"/>
        </a:p>
      </dgm:t>
    </dgm:pt>
    <dgm:pt modelId="{72B42E2C-EA74-4DF8-AA12-A2199428C69F}" type="sibTrans" cxnId="{EE6884D7-32DB-4442-84DE-29B32C5AFECC}">
      <dgm:prSet/>
      <dgm:spPr/>
      <dgm:t>
        <a:bodyPr/>
        <a:lstStyle/>
        <a:p>
          <a:endParaRPr lang="ru-RU"/>
        </a:p>
      </dgm:t>
    </dgm:pt>
    <dgm:pt modelId="{D33F57ED-1009-406A-B755-01C3FE5105C5}">
      <dgm:prSet/>
      <dgm:spPr/>
      <dgm:t>
        <a:bodyPr/>
        <a:lstStyle/>
        <a:p>
          <a:r>
            <a:rPr lang="ru-RU"/>
            <a:t>Работа с родителями</a:t>
          </a:r>
          <a:endParaRPr lang="ru-RU" dirty="0"/>
        </a:p>
      </dgm:t>
    </dgm:pt>
    <dgm:pt modelId="{89D5DB46-05D0-46DE-8848-2203FB4CF93F}" type="parTrans" cxnId="{522039BE-45FF-4629-B47E-C43245A57008}">
      <dgm:prSet/>
      <dgm:spPr/>
      <dgm:t>
        <a:bodyPr/>
        <a:lstStyle/>
        <a:p>
          <a:endParaRPr lang="ru-RU"/>
        </a:p>
      </dgm:t>
    </dgm:pt>
    <dgm:pt modelId="{D72823A2-1640-4AF6-8334-51ABC6AC3D62}" type="sibTrans" cxnId="{522039BE-45FF-4629-B47E-C43245A57008}">
      <dgm:prSet/>
      <dgm:spPr/>
      <dgm:t>
        <a:bodyPr/>
        <a:lstStyle/>
        <a:p>
          <a:endParaRPr lang="ru-RU"/>
        </a:p>
      </dgm:t>
    </dgm:pt>
    <dgm:pt modelId="{0304492A-3A2F-4E11-81F6-08AC5F6C96E1}" type="pres">
      <dgm:prSet presAssocID="{B65D87DE-6312-43CB-9B94-AAD67B2F25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F104315-F3A4-4969-ABC4-93F39D10F3CA}" type="pres">
      <dgm:prSet presAssocID="{B65D87DE-6312-43CB-9B94-AAD67B2F25DC}" presName="Name1" presStyleCnt="0"/>
      <dgm:spPr/>
    </dgm:pt>
    <dgm:pt modelId="{7F13B6A0-4283-4190-BB1E-A6D4B262DC32}" type="pres">
      <dgm:prSet presAssocID="{B65D87DE-6312-43CB-9B94-AAD67B2F25DC}" presName="cycle" presStyleCnt="0"/>
      <dgm:spPr/>
    </dgm:pt>
    <dgm:pt modelId="{7D6D64E9-A9D9-4A69-B4E0-BA85BC7B90FD}" type="pres">
      <dgm:prSet presAssocID="{B65D87DE-6312-43CB-9B94-AAD67B2F25DC}" presName="srcNode" presStyleLbl="node1" presStyleIdx="0" presStyleCnt="6"/>
      <dgm:spPr/>
    </dgm:pt>
    <dgm:pt modelId="{7F29A0B6-D047-4401-8109-0D8DA9E96863}" type="pres">
      <dgm:prSet presAssocID="{B65D87DE-6312-43CB-9B94-AAD67B2F25DC}" presName="conn" presStyleLbl="parChTrans1D2" presStyleIdx="0" presStyleCnt="1"/>
      <dgm:spPr/>
      <dgm:t>
        <a:bodyPr/>
        <a:lstStyle/>
        <a:p>
          <a:endParaRPr lang="ru-RU"/>
        </a:p>
      </dgm:t>
    </dgm:pt>
    <dgm:pt modelId="{7F351FAC-CE65-4CFA-B407-A0D4C87EF200}" type="pres">
      <dgm:prSet presAssocID="{B65D87DE-6312-43CB-9B94-AAD67B2F25DC}" presName="extraNode" presStyleLbl="node1" presStyleIdx="0" presStyleCnt="6"/>
      <dgm:spPr/>
    </dgm:pt>
    <dgm:pt modelId="{078EE1A9-6C55-4BCE-8FC5-7A953545D8C9}" type="pres">
      <dgm:prSet presAssocID="{B65D87DE-6312-43CB-9B94-AAD67B2F25DC}" presName="dstNode" presStyleLbl="node1" presStyleIdx="0" presStyleCnt="6"/>
      <dgm:spPr/>
    </dgm:pt>
    <dgm:pt modelId="{CF88EC09-71CA-48D3-A89C-30D3AC56AE52}" type="pres">
      <dgm:prSet presAssocID="{9D3FB40E-84E6-473E-8BCD-C7BCF5FF47E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0F1453-6B31-46F4-960A-2123507B5503}" type="pres">
      <dgm:prSet presAssocID="{9D3FB40E-84E6-473E-8BCD-C7BCF5FF47E5}" presName="accent_1" presStyleCnt="0"/>
      <dgm:spPr/>
    </dgm:pt>
    <dgm:pt modelId="{BD02DCA5-9B70-44A9-8C89-6FB4F4F876CA}" type="pres">
      <dgm:prSet presAssocID="{9D3FB40E-84E6-473E-8BCD-C7BCF5FF47E5}" presName="accentRepeatNode" presStyleLbl="solidFgAcc1" presStyleIdx="0" presStyleCnt="6"/>
      <dgm:spPr/>
    </dgm:pt>
    <dgm:pt modelId="{E5B0E7C4-66F1-4A5D-8908-7DA6548FAEF0}" type="pres">
      <dgm:prSet presAssocID="{D33F57ED-1009-406A-B755-01C3FE5105C5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135ED-0467-4DEB-BDB3-B72884F45BA4}" type="pres">
      <dgm:prSet presAssocID="{D33F57ED-1009-406A-B755-01C3FE5105C5}" presName="accent_2" presStyleCnt="0"/>
      <dgm:spPr/>
    </dgm:pt>
    <dgm:pt modelId="{37D19B78-C1A1-49BC-A738-728A91A3264B}" type="pres">
      <dgm:prSet presAssocID="{D33F57ED-1009-406A-B755-01C3FE5105C5}" presName="accentRepeatNode" presStyleLbl="solidFgAcc1" presStyleIdx="1" presStyleCnt="6"/>
      <dgm:spPr/>
    </dgm:pt>
    <dgm:pt modelId="{DD4AFD1E-D8B5-4AD2-A710-2256447E9EF6}" type="pres">
      <dgm:prSet presAssocID="{A80DCA3B-9C25-4959-8F80-5AAD4F22CDB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7DF8A6-E3A0-44BD-A417-FFDB906EB2EF}" type="pres">
      <dgm:prSet presAssocID="{A80DCA3B-9C25-4959-8F80-5AAD4F22CDB3}" presName="accent_3" presStyleCnt="0"/>
      <dgm:spPr/>
    </dgm:pt>
    <dgm:pt modelId="{284544F4-2766-48D3-9273-97944A9725A4}" type="pres">
      <dgm:prSet presAssocID="{A80DCA3B-9C25-4959-8F80-5AAD4F22CDB3}" presName="accentRepeatNode" presStyleLbl="solidFgAcc1" presStyleIdx="2" presStyleCnt="6"/>
      <dgm:spPr/>
    </dgm:pt>
    <dgm:pt modelId="{33DA29AA-6538-45B0-B19F-871A06CB7CB0}" type="pres">
      <dgm:prSet presAssocID="{F3846632-8321-47A3-9BFD-56903F834EF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A42E9B-71ED-4947-85C2-4B938555D818}" type="pres">
      <dgm:prSet presAssocID="{F3846632-8321-47A3-9BFD-56903F834EF0}" presName="accent_4" presStyleCnt="0"/>
      <dgm:spPr/>
    </dgm:pt>
    <dgm:pt modelId="{AE9E0CE3-8966-43CB-9F5D-3FE451DD38D4}" type="pres">
      <dgm:prSet presAssocID="{F3846632-8321-47A3-9BFD-56903F834EF0}" presName="accentRepeatNode" presStyleLbl="solidFgAcc1" presStyleIdx="3" presStyleCnt="6"/>
      <dgm:spPr/>
    </dgm:pt>
    <dgm:pt modelId="{CBE8F4CE-91B5-4FF6-BE36-F2F82EAEFF0B}" type="pres">
      <dgm:prSet presAssocID="{FB1738E6-FD0B-4E6C-B089-E30D5A59A60B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9D483-00E3-43D9-A18B-86F79563FF53}" type="pres">
      <dgm:prSet presAssocID="{FB1738E6-FD0B-4E6C-B089-E30D5A59A60B}" presName="accent_5" presStyleCnt="0"/>
      <dgm:spPr/>
    </dgm:pt>
    <dgm:pt modelId="{8E26096F-675D-457F-ABFC-B2141DC13E8A}" type="pres">
      <dgm:prSet presAssocID="{FB1738E6-FD0B-4E6C-B089-E30D5A59A60B}" presName="accentRepeatNode" presStyleLbl="solidFgAcc1" presStyleIdx="4" presStyleCnt="6"/>
      <dgm:spPr/>
    </dgm:pt>
    <dgm:pt modelId="{06826965-D88D-413B-9A32-6B4A2E966147}" type="pres">
      <dgm:prSet presAssocID="{C31681CC-8A2E-47E3-987B-14031F2930D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6C595-9B77-4594-86E7-3EEEF65D8C06}" type="pres">
      <dgm:prSet presAssocID="{C31681CC-8A2E-47E3-987B-14031F2930DB}" presName="accent_6" presStyleCnt="0"/>
      <dgm:spPr/>
    </dgm:pt>
    <dgm:pt modelId="{85612EF6-7111-4647-A514-148147E1ACB6}" type="pres">
      <dgm:prSet presAssocID="{C31681CC-8A2E-47E3-987B-14031F2930DB}" presName="accentRepeatNode" presStyleLbl="solidFgAcc1" presStyleIdx="5" presStyleCnt="6"/>
      <dgm:spPr/>
    </dgm:pt>
  </dgm:ptLst>
  <dgm:cxnLst>
    <dgm:cxn modelId="{A6FB7729-A48E-4CDC-9C57-ADD3F2DFF774}" type="presOf" srcId="{A80DCA3B-9C25-4959-8F80-5AAD4F22CDB3}" destId="{DD4AFD1E-D8B5-4AD2-A710-2256447E9EF6}" srcOrd="0" destOrd="0" presId="urn:microsoft.com/office/officeart/2008/layout/VerticalCurvedList"/>
    <dgm:cxn modelId="{116A445E-3107-45CD-91BC-4FC32D23A826}" srcId="{B65D87DE-6312-43CB-9B94-AAD67B2F25DC}" destId="{FB1738E6-FD0B-4E6C-B089-E30D5A59A60B}" srcOrd="4" destOrd="0" parTransId="{48611DF9-C244-4313-931E-2D0B15E709C4}" sibTransId="{A0DFF997-A77E-4964-8A40-8B665CE2141E}"/>
    <dgm:cxn modelId="{1C8BB0D4-0FD4-47D8-9A34-C837A099510E}" type="presOf" srcId="{D33F57ED-1009-406A-B755-01C3FE5105C5}" destId="{E5B0E7C4-66F1-4A5D-8908-7DA6548FAEF0}" srcOrd="0" destOrd="0" presId="urn:microsoft.com/office/officeart/2008/layout/VerticalCurvedList"/>
    <dgm:cxn modelId="{9AFAA699-896A-433A-993A-7ADE610C3D34}" srcId="{B65D87DE-6312-43CB-9B94-AAD67B2F25DC}" destId="{C31681CC-8A2E-47E3-987B-14031F2930DB}" srcOrd="5" destOrd="0" parTransId="{B0FCCABC-97C1-420F-86AF-591FABC8281F}" sibTransId="{E09CB7BD-14F5-446C-868C-1819B7E55A5A}"/>
    <dgm:cxn modelId="{C2861913-318F-40D4-B15D-0B9BA7EECAC7}" type="presOf" srcId="{2AFCDD31-2939-4115-A351-6767859F5D0A}" destId="{7F29A0B6-D047-4401-8109-0D8DA9E96863}" srcOrd="0" destOrd="0" presId="urn:microsoft.com/office/officeart/2008/layout/VerticalCurvedList"/>
    <dgm:cxn modelId="{9F354B19-4CA8-43D6-BC4A-FB46FD40BFF2}" type="presOf" srcId="{F3846632-8321-47A3-9BFD-56903F834EF0}" destId="{33DA29AA-6538-45B0-B19F-871A06CB7CB0}" srcOrd="0" destOrd="0" presId="urn:microsoft.com/office/officeart/2008/layout/VerticalCurvedList"/>
    <dgm:cxn modelId="{F22AEEDB-DA14-4EF2-914B-7114A424ADBF}" type="presOf" srcId="{B65D87DE-6312-43CB-9B94-AAD67B2F25DC}" destId="{0304492A-3A2F-4E11-81F6-08AC5F6C96E1}" srcOrd="0" destOrd="0" presId="urn:microsoft.com/office/officeart/2008/layout/VerticalCurvedList"/>
    <dgm:cxn modelId="{C3E28F81-15FF-4F83-9B68-7A16ED1F948D}" type="presOf" srcId="{FB1738E6-FD0B-4E6C-B089-E30D5A59A60B}" destId="{CBE8F4CE-91B5-4FF6-BE36-F2F82EAEFF0B}" srcOrd="0" destOrd="0" presId="urn:microsoft.com/office/officeart/2008/layout/VerticalCurvedList"/>
    <dgm:cxn modelId="{B8A7ECE9-207E-4760-8632-DAF05A82A68E}" type="presOf" srcId="{C31681CC-8A2E-47E3-987B-14031F2930DB}" destId="{06826965-D88D-413B-9A32-6B4A2E966147}" srcOrd="0" destOrd="0" presId="urn:microsoft.com/office/officeart/2008/layout/VerticalCurvedList"/>
    <dgm:cxn modelId="{6F84DBC0-FF9C-48A3-ABEC-A3CE2178E25E}" srcId="{B65D87DE-6312-43CB-9B94-AAD67B2F25DC}" destId="{F3846632-8321-47A3-9BFD-56903F834EF0}" srcOrd="3" destOrd="0" parTransId="{275FA678-72BB-4D8B-A43A-352A5F6459E8}" sibTransId="{95D7F011-4A03-45E6-ADC7-A4A93EAA6F7A}"/>
    <dgm:cxn modelId="{522039BE-45FF-4629-B47E-C43245A57008}" srcId="{B65D87DE-6312-43CB-9B94-AAD67B2F25DC}" destId="{D33F57ED-1009-406A-B755-01C3FE5105C5}" srcOrd="1" destOrd="0" parTransId="{89D5DB46-05D0-46DE-8848-2203FB4CF93F}" sibTransId="{D72823A2-1640-4AF6-8334-51ABC6AC3D62}"/>
    <dgm:cxn modelId="{BC1C55B3-2F28-4389-8AEC-A139A507740B}" type="presOf" srcId="{9D3FB40E-84E6-473E-8BCD-C7BCF5FF47E5}" destId="{CF88EC09-71CA-48D3-A89C-30D3AC56AE52}" srcOrd="0" destOrd="0" presId="urn:microsoft.com/office/officeart/2008/layout/VerticalCurvedList"/>
    <dgm:cxn modelId="{CA3FB676-6351-4CBB-BC02-945E70346055}" srcId="{B65D87DE-6312-43CB-9B94-AAD67B2F25DC}" destId="{9D3FB40E-84E6-473E-8BCD-C7BCF5FF47E5}" srcOrd="0" destOrd="0" parTransId="{B443F0C5-3C22-4EED-894C-282A4230A5BE}" sibTransId="{2AFCDD31-2939-4115-A351-6767859F5D0A}"/>
    <dgm:cxn modelId="{EE6884D7-32DB-4442-84DE-29B32C5AFECC}" srcId="{B65D87DE-6312-43CB-9B94-AAD67B2F25DC}" destId="{A80DCA3B-9C25-4959-8F80-5AAD4F22CDB3}" srcOrd="2" destOrd="0" parTransId="{1077619B-18FD-4A7A-8903-A0FB27215698}" sibTransId="{72B42E2C-EA74-4DF8-AA12-A2199428C69F}"/>
    <dgm:cxn modelId="{6DAD85CB-10A4-4829-9956-FEF8F4F7EEB2}" type="presParOf" srcId="{0304492A-3A2F-4E11-81F6-08AC5F6C96E1}" destId="{7F104315-F3A4-4969-ABC4-93F39D10F3CA}" srcOrd="0" destOrd="0" presId="urn:microsoft.com/office/officeart/2008/layout/VerticalCurvedList"/>
    <dgm:cxn modelId="{B416ACA5-C46D-41FD-9FF0-A0D877E5863F}" type="presParOf" srcId="{7F104315-F3A4-4969-ABC4-93F39D10F3CA}" destId="{7F13B6A0-4283-4190-BB1E-A6D4B262DC32}" srcOrd="0" destOrd="0" presId="urn:microsoft.com/office/officeart/2008/layout/VerticalCurvedList"/>
    <dgm:cxn modelId="{3D70971A-0DB8-448E-A5D9-14F68939E84B}" type="presParOf" srcId="{7F13B6A0-4283-4190-BB1E-A6D4B262DC32}" destId="{7D6D64E9-A9D9-4A69-B4E0-BA85BC7B90FD}" srcOrd="0" destOrd="0" presId="urn:microsoft.com/office/officeart/2008/layout/VerticalCurvedList"/>
    <dgm:cxn modelId="{8C1FA1E1-242D-475D-B79C-1631ED84375F}" type="presParOf" srcId="{7F13B6A0-4283-4190-BB1E-A6D4B262DC32}" destId="{7F29A0B6-D047-4401-8109-0D8DA9E96863}" srcOrd="1" destOrd="0" presId="urn:microsoft.com/office/officeart/2008/layout/VerticalCurvedList"/>
    <dgm:cxn modelId="{067529FD-4BB4-4B97-B9E3-743B0457F286}" type="presParOf" srcId="{7F13B6A0-4283-4190-BB1E-A6D4B262DC32}" destId="{7F351FAC-CE65-4CFA-B407-A0D4C87EF200}" srcOrd="2" destOrd="0" presId="urn:microsoft.com/office/officeart/2008/layout/VerticalCurvedList"/>
    <dgm:cxn modelId="{EFFC03E3-53B0-451E-88C3-0D0C991EB0DE}" type="presParOf" srcId="{7F13B6A0-4283-4190-BB1E-A6D4B262DC32}" destId="{078EE1A9-6C55-4BCE-8FC5-7A953545D8C9}" srcOrd="3" destOrd="0" presId="urn:microsoft.com/office/officeart/2008/layout/VerticalCurvedList"/>
    <dgm:cxn modelId="{5D5C6994-5821-4CAE-A0C0-D953E9AFC171}" type="presParOf" srcId="{7F104315-F3A4-4969-ABC4-93F39D10F3CA}" destId="{CF88EC09-71CA-48D3-A89C-30D3AC56AE52}" srcOrd="1" destOrd="0" presId="urn:microsoft.com/office/officeart/2008/layout/VerticalCurvedList"/>
    <dgm:cxn modelId="{C609A33E-A77A-495C-B15F-D4BD78AB1003}" type="presParOf" srcId="{7F104315-F3A4-4969-ABC4-93F39D10F3CA}" destId="{AB0F1453-6B31-46F4-960A-2123507B5503}" srcOrd="2" destOrd="0" presId="urn:microsoft.com/office/officeart/2008/layout/VerticalCurvedList"/>
    <dgm:cxn modelId="{21100A62-BB69-487C-84A9-7B92E214FACF}" type="presParOf" srcId="{AB0F1453-6B31-46F4-960A-2123507B5503}" destId="{BD02DCA5-9B70-44A9-8C89-6FB4F4F876CA}" srcOrd="0" destOrd="0" presId="urn:microsoft.com/office/officeart/2008/layout/VerticalCurvedList"/>
    <dgm:cxn modelId="{F2653208-D833-40AE-8A16-B60B35300210}" type="presParOf" srcId="{7F104315-F3A4-4969-ABC4-93F39D10F3CA}" destId="{E5B0E7C4-66F1-4A5D-8908-7DA6548FAEF0}" srcOrd="3" destOrd="0" presId="urn:microsoft.com/office/officeart/2008/layout/VerticalCurvedList"/>
    <dgm:cxn modelId="{981D0504-9866-4555-9D13-7A56AA695FC2}" type="presParOf" srcId="{7F104315-F3A4-4969-ABC4-93F39D10F3CA}" destId="{8CF135ED-0467-4DEB-BDB3-B72884F45BA4}" srcOrd="4" destOrd="0" presId="urn:microsoft.com/office/officeart/2008/layout/VerticalCurvedList"/>
    <dgm:cxn modelId="{1448D678-1899-4294-8429-6F573E4549CF}" type="presParOf" srcId="{8CF135ED-0467-4DEB-BDB3-B72884F45BA4}" destId="{37D19B78-C1A1-49BC-A738-728A91A3264B}" srcOrd="0" destOrd="0" presId="urn:microsoft.com/office/officeart/2008/layout/VerticalCurvedList"/>
    <dgm:cxn modelId="{BD638648-5279-4E51-9BFA-9E5B132D71F8}" type="presParOf" srcId="{7F104315-F3A4-4969-ABC4-93F39D10F3CA}" destId="{DD4AFD1E-D8B5-4AD2-A710-2256447E9EF6}" srcOrd="5" destOrd="0" presId="urn:microsoft.com/office/officeart/2008/layout/VerticalCurvedList"/>
    <dgm:cxn modelId="{0B2DA466-033A-4924-9266-40E811C7AF61}" type="presParOf" srcId="{7F104315-F3A4-4969-ABC4-93F39D10F3CA}" destId="{5B7DF8A6-E3A0-44BD-A417-FFDB906EB2EF}" srcOrd="6" destOrd="0" presId="urn:microsoft.com/office/officeart/2008/layout/VerticalCurvedList"/>
    <dgm:cxn modelId="{C7951079-55B4-4D0F-A6FB-12FBA6AC4BA6}" type="presParOf" srcId="{5B7DF8A6-E3A0-44BD-A417-FFDB906EB2EF}" destId="{284544F4-2766-48D3-9273-97944A9725A4}" srcOrd="0" destOrd="0" presId="urn:microsoft.com/office/officeart/2008/layout/VerticalCurvedList"/>
    <dgm:cxn modelId="{B7D3EC6C-40F0-43CC-A056-F2808428310B}" type="presParOf" srcId="{7F104315-F3A4-4969-ABC4-93F39D10F3CA}" destId="{33DA29AA-6538-45B0-B19F-871A06CB7CB0}" srcOrd="7" destOrd="0" presId="urn:microsoft.com/office/officeart/2008/layout/VerticalCurvedList"/>
    <dgm:cxn modelId="{8CD1EA03-79FE-471F-9CA9-1E28207FB2C2}" type="presParOf" srcId="{7F104315-F3A4-4969-ABC4-93F39D10F3CA}" destId="{D3A42E9B-71ED-4947-85C2-4B938555D818}" srcOrd="8" destOrd="0" presId="urn:microsoft.com/office/officeart/2008/layout/VerticalCurvedList"/>
    <dgm:cxn modelId="{F7D5D62D-FE4A-4FE0-8F0F-381C3E154104}" type="presParOf" srcId="{D3A42E9B-71ED-4947-85C2-4B938555D818}" destId="{AE9E0CE3-8966-43CB-9F5D-3FE451DD38D4}" srcOrd="0" destOrd="0" presId="urn:microsoft.com/office/officeart/2008/layout/VerticalCurvedList"/>
    <dgm:cxn modelId="{DDD83D80-59AF-4513-AA09-4B698677B3BA}" type="presParOf" srcId="{7F104315-F3A4-4969-ABC4-93F39D10F3CA}" destId="{CBE8F4CE-91B5-4FF6-BE36-F2F82EAEFF0B}" srcOrd="9" destOrd="0" presId="urn:microsoft.com/office/officeart/2008/layout/VerticalCurvedList"/>
    <dgm:cxn modelId="{043D7C9F-CE2C-4B55-ABB5-F9F6D0001A5E}" type="presParOf" srcId="{7F104315-F3A4-4969-ABC4-93F39D10F3CA}" destId="{37C9D483-00E3-43D9-A18B-86F79563FF53}" srcOrd="10" destOrd="0" presId="urn:microsoft.com/office/officeart/2008/layout/VerticalCurvedList"/>
    <dgm:cxn modelId="{F74E854D-35DC-471D-A6E6-E3868216B1BD}" type="presParOf" srcId="{37C9D483-00E3-43D9-A18B-86F79563FF53}" destId="{8E26096F-675D-457F-ABFC-B2141DC13E8A}" srcOrd="0" destOrd="0" presId="urn:microsoft.com/office/officeart/2008/layout/VerticalCurvedList"/>
    <dgm:cxn modelId="{A2AB2CC5-1525-47AC-B537-9D579D3DE519}" type="presParOf" srcId="{7F104315-F3A4-4969-ABC4-93F39D10F3CA}" destId="{06826965-D88D-413B-9A32-6B4A2E966147}" srcOrd="11" destOrd="0" presId="urn:microsoft.com/office/officeart/2008/layout/VerticalCurvedList"/>
    <dgm:cxn modelId="{DC9ADF01-AA1D-4EC0-B01F-2AF824512601}" type="presParOf" srcId="{7F104315-F3A4-4969-ABC4-93F39D10F3CA}" destId="{BEF6C595-9B77-4594-86E7-3EEEF65D8C06}" srcOrd="12" destOrd="0" presId="urn:microsoft.com/office/officeart/2008/layout/VerticalCurvedList"/>
    <dgm:cxn modelId="{AE2498D3-C71B-48F7-AD2C-8062355BD398}" type="presParOf" srcId="{BEF6C595-9B77-4594-86E7-3EEEF65D8C06}" destId="{85612EF6-7111-4647-A514-148147E1ACB6}" srcOrd="0" destOrd="0" presId="urn:microsoft.com/office/officeart/2008/layout/VerticalCurvedList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5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1A75FF1-306E-48D0-9410-A251D53BAA7F}" type="doc">
      <dgm:prSet loTypeId="urn:microsoft.com/office/officeart/2005/8/layout/target1" loCatId="relationship" qsTypeId="urn:microsoft.com/office/officeart/2005/8/quickstyle/simple1" qsCatId="simple" csTypeId="urn:microsoft.com/office/officeart/2005/8/colors/accent2_1" csCatId="accent2" phldr="1"/>
      <dgm:spPr/>
    </dgm:pt>
    <dgm:pt modelId="{70078C94-7336-4A79-AD6B-D08F51D21996}">
      <dgm:prSet phldrT="[Текст]"/>
      <dgm:spPr/>
      <dgm:t>
        <a:bodyPr/>
        <a:lstStyle/>
        <a:p>
          <a:r>
            <a:rPr lang="ru-RU" dirty="0"/>
            <a:t>Ответственный за качество образовательных услуг, создание команды</a:t>
          </a:r>
        </a:p>
      </dgm:t>
    </dgm:pt>
    <dgm:pt modelId="{F63AD2DD-335D-466F-B841-10263B210DBB}" type="parTrans" cxnId="{8DE98815-1360-4356-9872-3464F066CB48}">
      <dgm:prSet/>
      <dgm:spPr/>
      <dgm:t>
        <a:bodyPr/>
        <a:lstStyle/>
        <a:p>
          <a:endParaRPr lang="ru-RU"/>
        </a:p>
      </dgm:t>
    </dgm:pt>
    <dgm:pt modelId="{47138932-DE9E-4625-9795-6576DA738A09}" type="sibTrans" cxnId="{8DE98815-1360-4356-9872-3464F066CB48}">
      <dgm:prSet/>
      <dgm:spPr/>
      <dgm:t>
        <a:bodyPr/>
        <a:lstStyle/>
        <a:p>
          <a:endParaRPr lang="ru-RU"/>
        </a:p>
      </dgm:t>
    </dgm:pt>
    <dgm:pt modelId="{AE9553C1-DAF4-487A-BCAE-BE850ECF2808}">
      <dgm:prSet phldrT="[Текст]"/>
      <dgm:spPr/>
      <dgm:t>
        <a:bodyPr/>
        <a:lstStyle/>
        <a:p>
          <a:r>
            <a:rPr lang="ru-RU" dirty="0"/>
            <a:t>Участники ОП, действующие в соответствии с договором</a:t>
          </a:r>
        </a:p>
      </dgm:t>
    </dgm:pt>
    <dgm:pt modelId="{A3AFA81A-266B-40D2-91AB-2407441AF6E1}" type="parTrans" cxnId="{3158C4A3-32B7-47A6-9545-FD3F629635D0}">
      <dgm:prSet/>
      <dgm:spPr/>
      <dgm:t>
        <a:bodyPr/>
        <a:lstStyle/>
        <a:p>
          <a:endParaRPr lang="ru-RU"/>
        </a:p>
      </dgm:t>
    </dgm:pt>
    <dgm:pt modelId="{B379A759-F1DD-433A-A9FB-8783B0CCFD76}" type="sibTrans" cxnId="{3158C4A3-32B7-47A6-9545-FD3F629635D0}">
      <dgm:prSet/>
      <dgm:spPr/>
      <dgm:t>
        <a:bodyPr/>
        <a:lstStyle/>
        <a:p>
          <a:endParaRPr lang="ru-RU"/>
        </a:p>
      </dgm:t>
    </dgm:pt>
    <dgm:pt modelId="{93CFBEC8-FB81-46E7-8963-EAA98487FAA2}">
      <dgm:prSet phldrT="[Текст]"/>
      <dgm:spPr/>
      <dgm:t>
        <a:bodyPr/>
        <a:lstStyle/>
        <a:p>
          <a:r>
            <a:rPr lang="ru-RU" dirty="0"/>
            <a:t>Реализация АОП</a:t>
          </a:r>
        </a:p>
      </dgm:t>
    </dgm:pt>
    <dgm:pt modelId="{9D64A238-F89B-4F78-832F-14BAA866A04F}" type="parTrans" cxnId="{66ECC87B-162E-4625-A315-1649F5090C72}">
      <dgm:prSet/>
      <dgm:spPr/>
      <dgm:t>
        <a:bodyPr/>
        <a:lstStyle/>
        <a:p>
          <a:endParaRPr lang="ru-RU"/>
        </a:p>
      </dgm:t>
    </dgm:pt>
    <dgm:pt modelId="{6A359E75-3B73-466B-93DC-1CBE84A25876}" type="sibTrans" cxnId="{66ECC87B-162E-4625-A315-1649F5090C72}">
      <dgm:prSet/>
      <dgm:spPr/>
      <dgm:t>
        <a:bodyPr/>
        <a:lstStyle/>
        <a:p>
          <a:endParaRPr lang="ru-RU"/>
        </a:p>
      </dgm:t>
    </dgm:pt>
    <dgm:pt modelId="{02D60016-B4CE-49B0-8187-12E482FCEE4F}" type="pres">
      <dgm:prSet presAssocID="{F1A75FF1-306E-48D0-9410-A251D53BAA7F}" presName="composite" presStyleCnt="0">
        <dgm:presLayoutVars>
          <dgm:chMax val="5"/>
          <dgm:dir/>
          <dgm:resizeHandles val="exact"/>
        </dgm:presLayoutVars>
      </dgm:prSet>
      <dgm:spPr/>
    </dgm:pt>
    <dgm:pt modelId="{2971A105-3B5E-47A8-801E-FDEF806DFA0C}" type="pres">
      <dgm:prSet presAssocID="{70078C94-7336-4A79-AD6B-D08F51D21996}" presName="circle1" presStyleLbl="lnNode1" presStyleIdx="0" presStyleCnt="3"/>
      <dgm:spPr/>
    </dgm:pt>
    <dgm:pt modelId="{D142A9FA-A6E8-4C49-8246-DA19D6CEA87B}" type="pres">
      <dgm:prSet presAssocID="{70078C94-7336-4A79-AD6B-D08F51D21996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6F7C7-3C1C-4E23-9C1F-F3551503E50D}" type="pres">
      <dgm:prSet presAssocID="{70078C94-7336-4A79-AD6B-D08F51D21996}" presName="line1" presStyleLbl="callout" presStyleIdx="0" presStyleCnt="6"/>
      <dgm:spPr/>
    </dgm:pt>
    <dgm:pt modelId="{297E792B-A04B-4EDC-B0C2-8AFCADAF6D84}" type="pres">
      <dgm:prSet presAssocID="{70078C94-7336-4A79-AD6B-D08F51D21996}" presName="d1" presStyleLbl="callout" presStyleIdx="1" presStyleCnt="6"/>
      <dgm:spPr/>
    </dgm:pt>
    <dgm:pt modelId="{14C4CF8C-99C1-417C-80B3-5B028E20B75C}" type="pres">
      <dgm:prSet presAssocID="{AE9553C1-DAF4-487A-BCAE-BE850ECF2808}" presName="circle2" presStyleLbl="lnNode1" presStyleIdx="1" presStyleCnt="3"/>
      <dgm:spPr/>
    </dgm:pt>
    <dgm:pt modelId="{4453EE63-0818-4610-AD45-3ED84BCD68A2}" type="pres">
      <dgm:prSet presAssocID="{AE9553C1-DAF4-487A-BCAE-BE850ECF2808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FDB5C-CE15-432C-A2C8-C3A437A7978C}" type="pres">
      <dgm:prSet presAssocID="{AE9553C1-DAF4-487A-BCAE-BE850ECF2808}" presName="line2" presStyleLbl="callout" presStyleIdx="2" presStyleCnt="6"/>
      <dgm:spPr/>
    </dgm:pt>
    <dgm:pt modelId="{588A747E-3AC1-4C19-B4DC-DDE433D4CA25}" type="pres">
      <dgm:prSet presAssocID="{AE9553C1-DAF4-487A-BCAE-BE850ECF2808}" presName="d2" presStyleLbl="callout" presStyleIdx="3" presStyleCnt="6"/>
      <dgm:spPr/>
    </dgm:pt>
    <dgm:pt modelId="{734684AF-EEA8-48BA-BD9A-A3D261A00CF3}" type="pres">
      <dgm:prSet presAssocID="{93CFBEC8-FB81-46E7-8963-EAA98487FAA2}" presName="circle3" presStyleLbl="lnNode1" presStyleIdx="2" presStyleCnt="3"/>
      <dgm:spPr/>
    </dgm:pt>
    <dgm:pt modelId="{970B6A6B-AB93-4C7A-A4BE-EF85A438CFC1}" type="pres">
      <dgm:prSet presAssocID="{93CFBEC8-FB81-46E7-8963-EAA98487FAA2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29269-F28F-48A0-9A45-3C3E584CE8BC}" type="pres">
      <dgm:prSet presAssocID="{93CFBEC8-FB81-46E7-8963-EAA98487FAA2}" presName="line3" presStyleLbl="callout" presStyleIdx="4" presStyleCnt="6"/>
      <dgm:spPr/>
    </dgm:pt>
    <dgm:pt modelId="{8ADC7AA7-DE25-42E2-A83C-FD2CDB13EB5D}" type="pres">
      <dgm:prSet presAssocID="{93CFBEC8-FB81-46E7-8963-EAA98487FAA2}" presName="d3" presStyleLbl="callout" presStyleIdx="5" presStyleCnt="6"/>
      <dgm:spPr/>
    </dgm:pt>
  </dgm:ptLst>
  <dgm:cxnLst>
    <dgm:cxn modelId="{F443FCDC-2A5E-4B39-BB4A-E280FF1B8BC1}" type="presOf" srcId="{70078C94-7336-4A79-AD6B-D08F51D21996}" destId="{D142A9FA-A6E8-4C49-8246-DA19D6CEA87B}" srcOrd="0" destOrd="0" presId="urn:microsoft.com/office/officeart/2005/8/layout/target1"/>
    <dgm:cxn modelId="{408C952B-B65E-4306-8F61-22501FCEFD8C}" type="presOf" srcId="{F1A75FF1-306E-48D0-9410-A251D53BAA7F}" destId="{02D60016-B4CE-49B0-8187-12E482FCEE4F}" srcOrd="0" destOrd="0" presId="urn:microsoft.com/office/officeart/2005/8/layout/target1"/>
    <dgm:cxn modelId="{8DE98815-1360-4356-9872-3464F066CB48}" srcId="{F1A75FF1-306E-48D0-9410-A251D53BAA7F}" destId="{70078C94-7336-4A79-AD6B-D08F51D21996}" srcOrd="0" destOrd="0" parTransId="{F63AD2DD-335D-466F-B841-10263B210DBB}" sibTransId="{47138932-DE9E-4625-9795-6576DA738A09}"/>
    <dgm:cxn modelId="{66ECC87B-162E-4625-A315-1649F5090C72}" srcId="{F1A75FF1-306E-48D0-9410-A251D53BAA7F}" destId="{93CFBEC8-FB81-46E7-8963-EAA98487FAA2}" srcOrd="2" destOrd="0" parTransId="{9D64A238-F89B-4F78-832F-14BAA866A04F}" sibTransId="{6A359E75-3B73-466B-93DC-1CBE84A25876}"/>
    <dgm:cxn modelId="{428F9190-2654-4CC1-8F10-F76E402F9C33}" type="presOf" srcId="{93CFBEC8-FB81-46E7-8963-EAA98487FAA2}" destId="{970B6A6B-AB93-4C7A-A4BE-EF85A438CFC1}" srcOrd="0" destOrd="0" presId="urn:microsoft.com/office/officeart/2005/8/layout/target1"/>
    <dgm:cxn modelId="{3158C4A3-32B7-47A6-9545-FD3F629635D0}" srcId="{F1A75FF1-306E-48D0-9410-A251D53BAA7F}" destId="{AE9553C1-DAF4-487A-BCAE-BE850ECF2808}" srcOrd="1" destOrd="0" parTransId="{A3AFA81A-266B-40D2-91AB-2407441AF6E1}" sibTransId="{B379A759-F1DD-433A-A9FB-8783B0CCFD76}"/>
    <dgm:cxn modelId="{777F7DA1-3FD2-4B07-BA97-6342072FD7CF}" type="presOf" srcId="{AE9553C1-DAF4-487A-BCAE-BE850ECF2808}" destId="{4453EE63-0818-4610-AD45-3ED84BCD68A2}" srcOrd="0" destOrd="0" presId="urn:microsoft.com/office/officeart/2005/8/layout/target1"/>
    <dgm:cxn modelId="{8B3714CC-9601-404C-8059-40E092204065}" type="presParOf" srcId="{02D60016-B4CE-49B0-8187-12E482FCEE4F}" destId="{2971A105-3B5E-47A8-801E-FDEF806DFA0C}" srcOrd="0" destOrd="0" presId="urn:microsoft.com/office/officeart/2005/8/layout/target1"/>
    <dgm:cxn modelId="{2750CD4E-B971-4897-9CF5-0EA6845723F4}" type="presParOf" srcId="{02D60016-B4CE-49B0-8187-12E482FCEE4F}" destId="{D142A9FA-A6E8-4C49-8246-DA19D6CEA87B}" srcOrd="1" destOrd="0" presId="urn:microsoft.com/office/officeart/2005/8/layout/target1"/>
    <dgm:cxn modelId="{0975CC5A-AD1A-4E4A-B290-00ED7379ECD8}" type="presParOf" srcId="{02D60016-B4CE-49B0-8187-12E482FCEE4F}" destId="{6B26F7C7-3C1C-4E23-9C1F-F3551503E50D}" srcOrd="2" destOrd="0" presId="urn:microsoft.com/office/officeart/2005/8/layout/target1"/>
    <dgm:cxn modelId="{11632F13-9710-435B-8477-E38471F9DBC4}" type="presParOf" srcId="{02D60016-B4CE-49B0-8187-12E482FCEE4F}" destId="{297E792B-A04B-4EDC-B0C2-8AFCADAF6D84}" srcOrd="3" destOrd="0" presId="urn:microsoft.com/office/officeart/2005/8/layout/target1"/>
    <dgm:cxn modelId="{BB70539E-A96D-4FF1-8C2F-0B738830CBB0}" type="presParOf" srcId="{02D60016-B4CE-49B0-8187-12E482FCEE4F}" destId="{14C4CF8C-99C1-417C-80B3-5B028E20B75C}" srcOrd="4" destOrd="0" presId="urn:microsoft.com/office/officeart/2005/8/layout/target1"/>
    <dgm:cxn modelId="{41CA0633-DBCB-4D88-B228-17BD91854675}" type="presParOf" srcId="{02D60016-B4CE-49B0-8187-12E482FCEE4F}" destId="{4453EE63-0818-4610-AD45-3ED84BCD68A2}" srcOrd="5" destOrd="0" presId="urn:microsoft.com/office/officeart/2005/8/layout/target1"/>
    <dgm:cxn modelId="{E4DB3C00-CF11-4F43-8220-C2B1B821DF21}" type="presParOf" srcId="{02D60016-B4CE-49B0-8187-12E482FCEE4F}" destId="{EDDFDB5C-CE15-432C-A2C8-C3A437A7978C}" srcOrd="6" destOrd="0" presId="urn:microsoft.com/office/officeart/2005/8/layout/target1"/>
    <dgm:cxn modelId="{5DBB8F4B-92E0-410B-A98D-4BE9008EDF05}" type="presParOf" srcId="{02D60016-B4CE-49B0-8187-12E482FCEE4F}" destId="{588A747E-3AC1-4C19-B4DC-DDE433D4CA25}" srcOrd="7" destOrd="0" presId="urn:microsoft.com/office/officeart/2005/8/layout/target1"/>
    <dgm:cxn modelId="{3AB40429-83BC-47D3-BC31-22ACCB9FFB17}" type="presParOf" srcId="{02D60016-B4CE-49B0-8187-12E482FCEE4F}" destId="{734684AF-EEA8-48BA-BD9A-A3D261A00CF3}" srcOrd="8" destOrd="0" presId="urn:microsoft.com/office/officeart/2005/8/layout/target1"/>
    <dgm:cxn modelId="{5E7BC2C8-C300-4A12-89F2-BEC64DEE3532}" type="presParOf" srcId="{02D60016-B4CE-49B0-8187-12E482FCEE4F}" destId="{970B6A6B-AB93-4C7A-A4BE-EF85A438CFC1}" srcOrd="9" destOrd="0" presId="urn:microsoft.com/office/officeart/2005/8/layout/target1"/>
    <dgm:cxn modelId="{0882F16C-6E53-428D-8A85-542A694A94B2}" type="presParOf" srcId="{02D60016-B4CE-49B0-8187-12E482FCEE4F}" destId="{73A29269-F28F-48A0-9A45-3C3E584CE8BC}" srcOrd="10" destOrd="0" presId="urn:microsoft.com/office/officeart/2005/8/layout/target1"/>
    <dgm:cxn modelId="{77B41767-3B11-4829-A130-EB4E9618A38C}" type="presParOf" srcId="{02D60016-B4CE-49B0-8187-12E482FCEE4F}" destId="{8ADC7AA7-DE25-42E2-A83C-FD2CDB13EB5D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62CBC9B-BB95-496F-ACC7-984AEBB3FE7A}" type="doc">
      <dgm:prSet loTypeId="urn:microsoft.com/office/officeart/2005/8/layout/default#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BB5200-FF74-4349-AE33-0FFEA2B9383F}">
      <dgm:prSet phldrT="[Текст]"/>
      <dgm:spPr/>
      <dgm:t>
        <a:bodyPr/>
        <a:lstStyle/>
        <a:p>
          <a:r>
            <a:rPr lang="ru-RU" dirty="0" smtClean="0"/>
            <a:t>Конкурсы</a:t>
          </a:r>
          <a:endParaRPr lang="ru-RU" dirty="0"/>
        </a:p>
      </dgm:t>
    </dgm:pt>
    <dgm:pt modelId="{79C4B8D7-D800-4931-B599-D0D0B17567C7}" type="parTrans" cxnId="{FB39B871-E82B-4121-878C-CB8689272CDE}">
      <dgm:prSet/>
      <dgm:spPr/>
      <dgm:t>
        <a:bodyPr/>
        <a:lstStyle/>
        <a:p>
          <a:endParaRPr lang="ru-RU"/>
        </a:p>
      </dgm:t>
    </dgm:pt>
    <dgm:pt modelId="{9D80046F-6C15-48D5-B1FF-380582788F3F}" type="sibTrans" cxnId="{FB39B871-E82B-4121-878C-CB8689272CDE}">
      <dgm:prSet/>
      <dgm:spPr/>
      <dgm:t>
        <a:bodyPr/>
        <a:lstStyle/>
        <a:p>
          <a:endParaRPr lang="ru-RU"/>
        </a:p>
      </dgm:t>
    </dgm:pt>
    <dgm:pt modelId="{473BEBD5-36EF-4774-9A0D-DDE2D5C9EBEA}">
      <dgm:prSet phldrT="[Текст]"/>
      <dgm:spPr/>
      <dgm:t>
        <a:bodyPr/>
        <a:lstStyle/>
        <a:p>
          <a:r>
            <a:rPr lang="ru-RU" dirty="0" smtClean="0"/>
            <a:t>Проекты</a:t>
          </a:r>
          <a:endParaRPr lang="ru-RU" dirty="0"/>
        </a:p>
      </dgm:t>
    </dgm:pt>
    <dgm:pt modelId="{96C26014-8D1E-4CCD-BCCF-C3669BEC7D7A}" type="parTrans" cxnId="{CAAF64EF-E611-476F-A55D-E4A336FF5D83}">
      <dgm:prSet/>
      <dgm:spPr/>
      <dgm:t>
        <a:bodyPr/>
        <a:lstStyle/>
        <a:p>
          <a:endParaRPr lang="ru-RU"/>
        </a:p>
      </dgm:t>
    </dgm:pt>
    <dgm:pt modelId="{EBB89FC5-7827-4793-B0B9-6C2659F58A09}" type="sibTrans" cxnId="{CAAF64EF-E611-476F-A55D-E4A336FF5D83}">
      <dgm:prSet/>
      <dgm:spPr/>
      <dgm:t>
        <a:bodyPr/>
        <a:lstStyle/>
        <a:p>
          <a:endParaRPr lang="ru-RU"/>
        </a:p>
      </dgm:t>
    </dgm:pt>
    <dgm:pt modelId="{1088FC7D-C8BB-4939-8398-CD3552E00FA7}">
      <dgm:prSet phldrT="[Текст]"/>
      <dgm:spPr/>
      <dgm:t>
        <a:bodyPr/>
        <a:lstStyle/>
        <a:p>
          <a:r>
            <a:rPr lang="ru-RU" dirty="0" smtClean="0"/>
            <a:t>Экскурсии</a:t>
          </a:r>
          <a:endParaRPr lang="ru-RU" dirty="0"/>
        </a:p>
      </dgm:t>
    </dgm:pt>
    <dgm:pt modelId="{3843485A-56EE-4113-8E44-BD4FA9417184}" type="parTrans" cxnId="{CBC046AD-03CE-45AA-A5F2-C035517039F1}">
      <dgm:prSet/>
      <dgm:spPr/>
      <dgm:t>
        <a:bodyPr/>
        <a:lstStyle/>
        <a:p>
          <a:endParaRPr lang="ru-RU"/>
        </a:p>
      </dgm:t>
    </dgm:pt>
    <dgm:pt modelId="{1DAB30E4-2DFE-4AC1-A895-176C82A6EDEE}" type="sibTrans" cxnId="{CBC046AD-03CE-45AA-A5F2-C035517039F1}">
      <dgm:prSet/>
      <dgm:spPr/>
      <dgm:t>
        <a:bodyPr/>
        <a:lstStyle/>
        <a:p>
          <a:endParaRPr lang="ru-RU"/>
        </a:p>
      </dgm:t>
    </dgm:pt>
    <dgm:pt modelId="{BD4A4640-DE73-44C9-AB5B-F303BB0B1323}">
      <dgm:prSet phldrT="[Текст]"/>
      <dgm:spPr/>
      <dgm:t>
        <a:bodyPr/>
        <a:lstStyle/>
        <a:p>
          <a:r>
            <a:rPr lang="ru-RU" dirty="0" smtClean="0"/>
            <a:t>Выставки</a:t>
          </a:r>
          <a:endParaRPr lang="ru-RU" dirty="0"/>
        </a:p>
      </dgm:t>
    </dgm:pt>
    <dgm:pt modelId="{0F97506E-8035-4ACA-BC98-B29774F992F5}" type="parTrans" cxnId="{0543D898-EB3E-4D9D-B21A-4F7C952B05B1}">
      <dgm:prSet/>
      <dgm:spPr/>
      <dgm:t>
        <a:bodyPr/>
        <a:lstStyle/>
        <a:p>
          <a:endParaRPr lang="ru-RU"/>
        </a:p>
      </dgm:t>
    </dgm:pt>
    <dgm:pt modelId="{E78ABB8D-644D-4DE6-A668-A430E0C4B8BD}" type="sibTrans" cxnId="{0543D898-EB3E-4D9D-B21A-4F7C952B05B1}">
      <dgm:prSet/>
      <dgm:spPr/>
      <dgm:t>
        <a:bodyPr/>
        <a:lstStyle/>
        <a:p>
          <a:endParaRPr lang="ru-RU"/>
        </a:p>
      </dgm:t>
    </dgm:pt>
    <dgm:pt modelId="{E3728248-24D6-40C7-A6CA-D8A1D08667E2}">
      <dgm:prSet phldrT="[Текст]"/>
      <dgm:spPr/>
      <dgm:t>
        <a:bodyPr/>
        <a:lstStyle/>
        <a:p>
          <a:r>
            <a:rPr lang="ru-RU" dirty="0" smtClean="0"/>
            <a:t>Творчество</a:t>
          </a:r>
          <a:endParaRPr lang="ru-RU" dirty="0"/>
        </a:p>
      </dgm:t>
    </dgm:pt>
    <dgm:pt modelId="{899E1B14-52C0-474A-B24B-E2070AEDF535}" type="parTrans" cxnId="{FB9A5324-A822-40AF-BCF1-45D50A340711}">
      <dgm:prSet/>
      <dgm:spPr/>
      <dgm:t>
        <a:bodyPr/>
        <a:lstStyle/>
        <a:p>
          <a:endParaRPr lang="ru-RU"/>
        </a:p>
      </dgm:t>
    </dgm:pt>
    <dgm:pt modelId="{C23B9725-9CC0-4A3F-83BD-1A0CAC157B6F}" type="sibTrans" cxnId="{FB9A5324-A822-40AF-BCF1-45D50A340711}">
      <dgm:prSet/>
      <dgm:spPr/>
      <dgm:t>
        <a:bodyPr/>
        <a:lstStyle/>
        <a:p>
          <a:endParaRPr lang="ru-RU"/>
        </a:p>
      </dgm:t>
    </dgm:pt>
    <dgm:pt modelId="{27081FFB-4527-44BE-BC4B-14BB8314A61C}" type="pres">
      <dgm:prSet presAssocID="{862CBC9B-BB95-496F-ACC7-984AEBB3FE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4F2E99-B947-4C80-B67C-5AFA0F2C40EB}" type="pres">
      <dgm:prSet presAssocID="{83BB5200-FF74-4349-AE33-0FFEA2B9383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CECEF-2636-4D8C-A7A3-560CA4AAEBF5}" type="pres">
      <dgm:prSet presAssocID="{9D80046F-6C15-48D5-B1FF-380582788F3F}" presName="sibTrans" presStyleCnt="0"/>
      <dgm:spPr/>
    </dgm:pt>
    <dgm:pt modelId="{45FE5F6C-7A10-4287-805A-66073F7A71C1}" type="pres">
      <dgm:prSet presAssocID="{473BEBD5-36EF-4774-9A0D-DDE2D5C9EBE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F968E-1A93-4F8C-99EE-A1B8517DCC7F}" type="pres">
      <dgm:prSet presAssocID="{EBB89FC5-7827-4793-B0B9-6C2659F58A09}" presName="sibTrans" presStyleCnt="0"/>
      <dgm:spPr/>
    </dgm:pt>
    <dgm:pt modelId="{B70FAE4E-A634-4F55-896B-C6FA49729C0C}" type="pres">
      <dgm:prSet presAssocID="{1088FC7D-C8BB-4939-8398-CD3552E00FA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8D013-79D4-4A43-A9A2-FBE54DD1E69B}" type="pres">
      <dgm:prSet presAssocID="{1DAB30E4-2DFE-4AC1-A895-176C82A6EDEE}" presName="sibTrans" presStyleCnt="0"/>
      <dgm:spPr/>
    </dgm:pt>
    <dgm:pt modelId="{17D908A1-64A6-4C2F-8798-F5AA140AAE2B}" type="pres">
      <dgm:prSet presAssocID="{BD4A4640-DE73-44C9-AB5B-F303BB0B132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1B51A-985C-40BF-83A8-648873183991}" type="pres">
      <dgm:prSet presAssocID="{E78ABB8D-644D-4DE6-A668-A430E0C4B8BD}" presName="sibTrans" presStyleCnt="0"/>
      <dgm:spPr/>
    </dgm:pt>
    <dgm:pt modelId="{29D356B6-D326-445D-B2C6-434EC9F1FF99}" type="pres">
      <dgm:prSet presAssocID="{E3728248-24D6-40C7-A6CA-D8A1D08667E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AF64EF-E611-476F-A55D-E4A336FF5D83}" srcId="{862CBC9B-BB95-496F-ACC7-984AEBB3FE7A}" destId="{473BEBD5-36EF-4774-9A0D-DDE2D5C9EBEA}" srcOrd="1" destOrd="0" parTransId="{96C26014-8D1E-4CCD-BCCF-C3669BEC7D7A}" sibTransId="{EBB89FC5-7827-4793-B0B9-6C2659F58A09}"/>
    <dgm:cxn modelId="{5B4B722F-657E-45DE-AABF-8EF9ACEE8957}" type="presOf" srcId="{862CBC9B-BB95-496F-ACC7-984AEBB3FE7A}" destId="{27081FFB-4527-44BE-BC4B-14BB8314A61C}" srcOrd="0" destOrd="0" presId="urn:microsoft.com/office/officeart/2005/8/layout/default#1"/>
    <dgm:cxn modelId="{A09CBF91-15E5-40CE-9930-EAF1510BC253}" type="presOf" srcId="{E3728248-24D6-40C7-A6CA-D8A1D08667E2}" destId="{29D356B6-D326-445D-B2C6-434EC9F1FF99}" srcOrd="0" destOrd="0" presId="urn:microsoft.com/office/officeart/2005/8/layout/default#1"/>
    <dgm:cxn modelId="{CBC046AD-03CE-45AA-A5F2-C035517039F1}" srcId="{862CBC9B-BB95-496F-ACC7-984AEBB3FE7A}" destId="{1088FC7D-C8BB-4939-8398-CD3552E00FA7}" srcOrd="2" destOrd="0" parTransId="{3843485A-56EE-4113-8E44-BD4FA9417184}" sibTransId="{1DAB30E4-2DFE-4AC1-A895-176C82A6EDEE}"/>
    <dgm:cxn modelId="{FB9A5324-A822-40AF-BCF1-45D50A340711}" srcId="{862CBC9B-BB95-496F-ACC7-984AEBB3FE7A}" destId="{E3728248-24D6-40C7-A6CA-D8A1D08667E2}" srcOrd="4" destOrd="0" parTransId="{899E1B14-52C0-474A-B24B-E2070AEDF535}" sibTransId="{C23B9725-9CC0-4A3F-83BD-1A0CAC157B6F}"/>
    <dgm:cxn modelId="{427508AA-79DB-4B44-B5B2-E2594AC52C96}" type="presOf" srcId="{1088FC7D-C8BB-4939-8398-CD3552E00FA7}" destId="{B70FAE4E-A634-4F55-896B-C6FA49729C0C}" srcOrd="0" destOrd="0" presId="urn:microsoft.com/office/officeart/2005/8/layout/default#1"/>
    <dgm:cxn modelId="{577DC265-DB31-400A-98B3-B3D7FFB5097C}" type="presOf" srcId="{BD4A4640-DE73-44C9-AB5B-F303BB0B1323}" destId="{17D908A1-64A6-4C2F-8798-F5AA140AAE2B}" srcOrd="0" destOrd="0" presId="urn:microsoft.com/office/officeart/2005/8/layout/default#1"/>
    <dgm:cxn modelId="{7D2198BE-D578-4542-981C-B5C1E14C1F54}" type="presOf" srcId="{83BB5200-FF74-4349-AE33-0FFEA2B9383F}" destId="{9B4F2E99-B947-4C80-B67C-5AFA0F2C40EB}" srcOrd="0" destOrd="0" presId="urn:microsoft.com/office/officeart/2005/8/layout/default#1"/>
    <dgm:cxn modelId="{0543D898-EB3E-4D9D-B21A-4F7C952B05B1}" srcId="{862CBC9B-BB95-496F-ACC7-984AEBB3FE7A}" destId="{BD4A4640-DE73-44C9-AB5B-F303BB0B1323}" srcOrd="3" destOrd="0" parTransId="{0F97506E-8035-4ACA-BC98-B29774F992F5}" sibTransId="{E78ABB8D-644D-4DE6-A668-A430E0C4B8BD}"/>
    <dgm:cxn modelId="{BBB99E92-154C-4E08-819C-AAF0FC74F3B2}" type="presOf" srcId="{473BEBD5-36EF-4774-9A0D-DDE2D5C9EBEA}" destId="{45FE5F6C-7A10-4287-805A-66073F7A71C1}" srcOrd="0" destOrd="0" presId="urn:microsoft.com/office/officeart/2005/8/layout/default#1"/>
    <dgm:cxn modelId="{FB39B871-E82B-4121-878C-CB8689272CDE}" srcId="{862CBC9B-BB95-496F-ACC7-984AEBB3FE7A}" destId="{83BB5200-FF74-4349-AE33-0FFEA2B9383F}" srcOrd="0" destOrd="0" parTransId="{79C4B8D7-D800-4931-B599-D0D0B17567C7}" sibTransId="{9D80046F-6C15-48D5-B1FF-380582788F3F}"/>
    <dgm:cxn modelId="{AF31E9B4-9B01-45DA-8697-E73FC9B674D7}" type="presParOf" srcId="{27081FFB-4527-44BE-BC4B-14BB8314A61C}" destId="{9B4F2E99-B947-4C80-B67C-5AFA0F2C40EB}" srcOrd="0" destOrd="0" presId="urn:microsoft.com/office/officeart/2005/8/layout/default#1"/>
    <dgm:cxn modelId="{598936EF-68E7-4ED4-814A-7A3B7DC22458}" type="presParOf" srcId="{27081FFB-4527-44BE-BC4B-14BB8314A61C}" destId="{CB6CECEF-2636-4D8C-A7A3-560CA4AAEBF5}" srcOrd="1" destOrd="0" presId="urn:microsoft.com/office/officeart/2005/8/layout/default#1"/>
    <dgm:cxn modelId="{B5FCDFC5-E469-480E-9311-78387F117C40}" type="presParOf" srcId="{27081FFB-4527-44BE-BC4B-14BB8314A61C}" destId="{45FE5F6C-7A10-4287-805A-66073F7A71C1}" srcOrd="2" destOrd="0" presId="urn:microsoft.com/office/officeart/2005/8/layout/default#1"/>
    <dgm:cxn modelId="{08DD0301-5844-4AE6-BC3C-4E7A81342B1A}" type="presParOf" srcId="{27081FFB-4527-44BE-BC4B-14BB8314A61C}" destId="{415F968E-1A93-4F8C-99EE-A1B8517DCC7F}" srcOrd="3" destOrd="0" presId="urn:microsoft.com/office/officeart/2005/8/layout/default#1"/>
    <dgm:cxn modelId="{13E6B705-0B3B-4E16-8395-E903DAA400DF}" type="presParOf" srcId="{27081FFB-4527-44BE-BC4B-14BB8314A61C}" destId="{B70FAE4E-A634-4F55-896B-C6FA49729C0C}" srcOrd="4" destOrd="0" presId="urn:microsoft.com/office/officeart/2005/8/layout/default#1"/>
    <dgm:cxn modelId="{4931D295-3247-45DE-BF1D-F46BC4F24650}" type="presParOf" srcId="{27081FFB-4527-44BE-BC4B-14BB8314A61C}" destId="{4338D013-79D4-4A43-A9A2-FBE54DD1E69B}" srcOrd="5" destOrd="0" presId="urn:microsoft.com/office/officeart/2005/8/layout/default#1"/>
    <dgm:cxn modelId="{5299DC47-3926-4CAB-9ED2-35728CDA182B}" type="presParOf" srcId="{27081FFB-4527-44BE-BC4B-14BB8314A61C}" destId="{17D908A1-64A6-4C2F-8798-F5AA140AAE2B}" srcOrd="6" destOrd="0" presId="urn:microsoft.com/office/officeart/2005/8/layout/default#1"/>
    <dgm:cxn modelId="{7E791E90-CD33-4F1D-9D0C-30D24172F067}" type="presParOf" srcId="{27081FFB-4527-44BE-BC4B-14BB8314A61C}" destId="{3E01B51A-985C-40BF-83A8-648873183991}" srcOrd="7" destOrd="0" presId="urn:microsoft.com/office/officeart/2005/8/layout/default#1"/>
    <dgm:cxn modelId="{43A932F7-8E19-4082-96C8-E24BE2CF3323}" type="presParOf" srcId="{27081FFB-4527-44BE-BC4B-14BB8314A61C}" destId="{29D356B6-D326-445D-B2C6-434EC9F1FF99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F6D911-463C-4B1E-81CD-BB338228AD5D}" type="doc">
      <dgm:prSet loTypeId="urn:microsoft.com/office/officeart/2005/8/layout/cycle6" loCatId="cycle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40ABD5F-3EE5-433F-BAF8-4CBF866F8B1A}">
      <dgm:prSet phldrT="[Текст]" custT="1"/>
      <dgm:spPr/>
      <dgm:t>
        <a:bodyPr/>
        <a:lstStyle/>
        <a:p>
          <a:r>
            <a:rPr lang="ru-RU" sz="1800" dirty="0"/>
            <a:t>Администрация школы</a:t>
          </a:r>
        </a:p>
      </dgm:t>
    </dgm:pt>
    <dgm:pt modelId="{F10E414E-2C25-48D6-B9C2-BD23E17F6639}" type="parTrans" cxnId="{E8BB060D-5525-4708-8F55-765470E5851F}">
      <dgm:prSet/>
      <dgm:spPr/>
      <dgm:t>
        <a:bodyPr/>
        <a:lstStyle/>
        <a:p>
          <a:endParaRPr lang="ru-RU"/>
        </a:p>
      </dgm:t>
    </dgm:pt>
    <dgm:pt modelId="{F2C9FF39-2ED0-416F-AC36-EF180663CD3E}" type="sibTrans" cxnId="{E8BB060D-5525-4708-8F55-765470E5851F}">
      <dgm:prSet/>
      <dgm:spPr/>
      <dgm:t>
        <a:bodyPr/>
        <a:lstStyle/>
        <a:p>
          <a:endParaRPr lang="ru-RU"/>
        </a:p>
      </dgm:t>
    </dgm:pt>
    <dgm:pt modelId="{CA705A7A-FE02-4C93-979C-BDD4FC7B2502}">
      <dgm:prSet phldrT="[Текст]" custT="1"/>
      <dgm:spPr/>
      <dgm:t>
        <a:bodyPr/>
        <a:lstStyle/>
        <a:p>
          <a:r>
            <a:rPr lang="ru-RU" sz="1800" dirty="0"/>
            <a:t>Родители детей с ОВЗ или без ОВЗ</a:t>
          </a:r>
        </a:p>
      </dgm:t>
    </dgm:pt>
    <dgm:pt modelId="{A46299F7-8A5C-4771-A46A-3B15EFD99DA8}" type="parTrans" cxnId="{BF2C6B40-CD8A-498F-86C8-4CC6174EABED}">
      <dgm:prSet/>
      <dgm:spPr/>
      <dgm:t>
        <a:bodyPr/>
        <a:lstStyle/>
        <a:p>
          <a:endParaRPr lang="ru-RU"/>
        </a:p>
      </dgm:t>
    </dgm:pt>
    <dgm:pt modelId="{EA70BC71-0ECF-4103-8DE7-205B358DE808}" type="sibTrans" cxnId="{BF2C6B40-CD8A-498F-86C8-4CC6174EABED}">
      <dgm:prSet/>
      <dgm:spPr/>
      <dgm:t>
        <a:bodyPr/>
        <a:lstStyle/>
        <a:p>
          <a:endParaRPr lang="ru-RU"/>
        </a:p>
      </dgm:t>
    </dgm:pt>
    <dgm:pt modelId="{1D33ED7A-AE71-430E-B5EB-01FD1163AB69}">
      <dgm:prSet phldrT="[Текст]" custT="1"/>
      <dgm:spPr/>
      <dgm:t>
        <a:bodyPr/>
        <a:lstStyle/>
        <a:p>
          <a:r>
            <a:rPr lang="ru-RU" sz="1800" dirty="0"/>
            <a:t>Педагоги</a:t>
          </a:r>
        </a:p>
      </dgm:t>
    </dgm:pt>
    <dgm:pt modelId="{4159C18A-9810-43A2-A23D-441B74C81C92}" type="parTrans" cxnId="{A56E2032-EADF-42A5-8293-48616CC44CDF}">
      <dgm:prSet/>
      <dgm:spPr/>
      <dgm:t>
        <a:bodyPr/>
        <a:lstStyle/>
        <a:p>
          <a:endParaRPr lang="ru-RU"/>
        </a:p>
      </dgm:t>
    </dgm:pt>
    <dgm:pt modelId="{AA199AE4-12A4-4480-91C2-B76B896336D4}" type="sibTrans" cxnId="{A56E2032-EADF-42A5-8293-48616CC44CDF}">
      <dgm:prSet/>
      <dgm:spPr/>
      <dgm:t>
        <a:bodyPr/>
        <a:lstStyle/>
        <a:p>
          <a:endParaRPr lang="ru-RU"/>
        </a:p>
      </dgm:t>
    </dgm:pt>
    <dgm:pt modelId="{F5E37E3B-1E15-4AD3-B1B9-111EE427F057}">
      <dgm:prSet phldrT="[Текст]" custT="1"/>
      <dgm:spPr/>
      <dgm:t>
        <a:bodyPr/>
        <a:lstStyle/>
        <a:p>
          <a:r>
            <a:rPr lang="ru-RU" sz="1800" dirty="0"/>
            <a:t>Социальные партнеры</a:t>
          </a:r>
        </a:p>
      </dgm:t>
    </dgm:pt>
    <dgm:pt modelId="{26EB9086-FD37-4C84-B40C-7796BAE0234D}" type="parTrans" cxnId="{B4078A3B-D506-4748-B2E8-905DDBA06276}">
      <dgm:prSet/>
      <dgm:spPr/>
      <dgm:t>
        <a:bodyPr/>
        <a:lstStyle/>
        <a:p>
          <a:endParaRPr lang="ru-RU"/>
        </a:p>
      </dgm:t>
    </dgm:pt>
    <dgm:pt modelId="{65C68724-8EBB-41C9-A075-6C0D864A095F}" type="sibTrans" cxnId="{B4078A3B-D506-4748-B2E8-905DDBA06276}">
      <dgm:prSet/>
      <dgm:spPr/>
      <dgm:t>
        <a:bodyPr/>
        <a:lstStyle/>
        <a:p>
          <a:endParaRPr lang="ru-RU"/>
        </a:p>
      </dgm:t>
    </dgm:pt>
    <dgm:pt modelId="{0F4D6A24-65B1-472D-96D9-B63993F635DB}">
      <dgm:prSet phldrT="[Текст]" custT="1"/>
      <dgm:spPr/>
      <dgm:t>
        <a:bodyPr/>
        <a:lstStyle/>
        <a:p>
          <a:r>
            <a:rPr lang="ru-RU" sz="1600" dirty="0"/>
            <a:t>Обучающиеся  с ОВЗ или без ОВЗ</a:t>
          </a:r>
        </a:p>
      </dgm:t>
    </dgm:pt>
    <dgm:pt modelId="{8D3945EB-6464-4526-BA0A-5D2F657D17BD}" type="parTrans" cxnId="{283460F8-23B8-464A-9A9B-BFB6EC0533E2}">
      <dgm:prSet/>
      <dgm:spPr/>
      <dgm:t>
        <a:bodyPr/>
        <a:lstStyle/>
        <a:p>
          <a:endParaRPr lang="ru-RU"/>
        </a:p>
      </dgm:t>
    </dgm:pt>
    <dgm:pt modelId="{5E2C2F92-10CD-4062-A220-937366DEFB95}" type="sibTrans" cxnId="{283460F8-23B8-464A-9A9B-BFB6EC0533E2}">
      <dgm:prSet/>
      <dgm:spPr/>
      <dgm:t>
        <a:bodyPr/>
        <a:lstStyle/>
        <a:p>
          <a:endParaRPr lang="ru-RU"/>
        </a:p>
      </dgm:t>
    </dgm:pt>
    <dgm:pt modelId="{67A1E9E3-348C-4D6F-B4EC-D4B7DED966F3}" type="pres">
      <dgm:prSet presAssocID="{49F6D911-463C-4B1E-81CD-BB338228AD5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0DEEF6-372D-4659-A691-71304C216868}" type="pres">
      <dgm:prSet presAssocID="{F40ABD5F-3EE5-433F-BAF8-4CBF866F8B1A}" presName="node" presStyleLbl="node1" presStyleIdx="0" presStyleCnt="5" custScaleX="112717" custScaleY="104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D4075-493E-458F-8018-BFAB4B02947C}" type="pres">
      <dgm:prSet presAssocID="{F40ABD5F-3EE5-433F-BAF8-4CBF866F8B1A}" presName="spNode" presStyleCnt="0"/>
      <dgm:spPr/>
      <dgm:t>
        <a:bodyPr/>
        <a:lstStyle/>
        <a:p>
          <a:endParaRPr lang="ru-RU"/>
        </a:p>
      </dgm:t>
    </dgm:pt>
    <dgm:pt modelId="{1A80B9AB-36AE-4DC5-9684-D185F6CB2D5E}" type="pres">
      <dgm:prSet presAssocID="{F2C9FF39-2ED0-416F-AC36-EF180663CD3E}" presName="sibTrans" presStyleLbl="sibTrans1D1" presStyleIdx="0" presStyleCnt="5"/>
      <dgm:spPr/>
      <dgm:t>
        <a:bodyPr/>
        <a:lstStyle/>
        <a:p>
          <a:endParaRPr lang="ru-RU"/>
        </a:p>
      </dgm:t>
    </dgm:pt>
    <dgm:pt modelId="{3EFE0EA0-1EAA-4E1B-BA3E-E0C89DA163F8}" type="pres">
      <dgm:prSet presAssocID="{CA705A7A-FE02-4C93-979C-BDD4FC7B250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1E691-F404-49E8-B22A-22F7348052FC}" type="pres">
      <dgm:prSet presAssocID="{CA705A7A-FE02-4C93-979C-BDD4FC7B2502}" presName="spNode" presStyleCnt="0"/>
      <dgm:spPr/>
      <dgm:t>
        <a:bodyPr/>
        <a:lstStyle/>
        <a:p>
          <a:endParaRPr lang="ru-RU"/>
        </a:p>
      </dgm:t>
    </dgm:pt>
    <dgm:pt modelId="{F796CBA6-9753-4152-8169-D277020E19D5}" type="pres">
      <dgm:prSet presAssocID="{EA70BC71-0ECF-4103-8DE7-205B358DE80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9F267291-5E2E-4EDB-9160-CD5172A94B7E}" type="pres">
      <dgm:prSet presAssocID="{1D33ED7A-AE71-430E-B5EB-01FD1163AB6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D51A5-CD5E-4CFC-94F6-B440473BA153}" type="pres">
      <dgm:prSet presAssocID="{1D33ED7A-AE71-430E-B5EB-01FD1163AB69}" presName="spNode" presStyleCnt="0"/>
      <dgm:spPr/>
      <dgm:t>
        <a:bodyPr/>
        <a:lstStyle/>
        <a:p>
          <a:endParaRPr lang="ru-RU"/>
        </a:p>
      </dgm:t>
    </dgm:pt>
    <dgm:pt modelId="{8124AB91-F7C5-4107-A48A-3687B99AFDBF}" type="pres">
      <dgm:prSet presAssocID="{AA199AE4-12A4-4480-91C2-B76B896336D4}" presName="sibTrans" presStyleLbl="sibTrans1D1" presStyleIdx="2" presStyleCnt="5"/>
      <dgm:spPr/>
      <dgm:t>
        <a:bodyPr/>
        <a:lstStyle/>
        <a:p>
          <a:endParaRPr lang="ru-RU"/>
        </a:p>
      </dgm:t>
    </dgm:pt>
    <dgm:pt modelId="{E497D993-3481-445D-8B73-10DB9D82B2FE}" type="pres">
      <dgm:prSet presAssocID="{F5E37E3B-1E15-4AD3-B1B9-111EE427F05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BFD6B-92FA-4ED0-84CD-15B5A7C53EBF}" type="pres">
      <dgm:prSet presAssocID="{F5E37E3B-1E15-4AD3-B1B9-111EE427F057}" presName="spNode" presStyleCnt="0"/>
      <dgm:spPr/>
      <dgm:t>
        <a:bodyPr/>
        <a:lstStyle/>
        <a:p>
          <a:endParaRPr lang="ru-RU"/>
        </a:p>
      </dgm:t>
    </dgm:pt>
    <dgm:pt modelId="{E22880BE-F971-4275-9A4A-B49F4CBBBCE8}" type="pres">
      <dgm:prSet presAssocID="{65C68724-8EBB-41C9-A075-6C0D864A095F}" presName="sibTrans" presStyleLbl="sibTrans1D1" presStyleIdx="3" presStyleCnt="5"/>
      <dgm:spPr/>
      <dgm:t>
        <a:bodyPr/>
        <a:lstStyle/>
        <a:p>
          <a:endParaRPr lang="ru-RU"/>
        </a:p>
      </dgm:t>
    </dgm:pt>
    <dgm:pt modelId="{2C51439E-51B5-4F20-A4CD-3581398F2660}" type="pres">
      <dgm:prSet presAssocID="{0F4D6A24-65B1-472D-96D9-B63993F635D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1F50B0-3AB4-407E-821A-C36A118D00BD}" type="pres">
      <dgm:prSet presAssocID="{0F4D6A24-65B1-472D-96D9-B63993F635DB}" presName="spNode" presStyleCnt="0"/>
      <dgm:spPr/>
      <dgm:t>
        <a:bodyPr/>
        <a:lstStyle/>
        <a:p>
          <a:endParaRPr lang="ru-RU"/>
        </a:p>
      </dgm:t>
    </dgm:pt>
    <dgm:pt modelId="{E049BBE7-A8AE-4B4D-819A-D29A4203F1DC}" type="pres">
      <dgm:prSet presAssocID="{5E2C2F92-10CD-4062-A220-937366DEFB95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42FA5D9C-4AAA-4537-B5CC-436E3F6B31CC}" type="presOf" srcId="{5E2C2F92-10CD-4062-A220-937366DEFB95}" destId="{E049BBE7-A8AE-4B4D-819A-D29A4203F1DC}" srcOrd="0" destOrd="0" presId="urn:microsoft.com/office/officeart/2005/8/layout/cycle6"/>
    <dgm:cxn modelId="{ADF10303-D4BA-420A-94F8-9721800A865E}" type="presOf" srcId="{49F6D911-463C-4B1E-81CD-BB338228AD5D}" destId="{67A1E9E3-348C-4D6F-B4EC-D4B7DED966F3}" srcOrd="0" destOrd="0" presId="urn:microsoft.com/office/officeart/2005/8/layout/cycle6"/>
    <dgm:cxn modelId="{419B97C9-239D-4617-80C0-20824E66B2B0}" type="presOf" srcId="{AA199AE4-12A4-4480-91C2-B76B896336D4}" destId="{8124AB91-F7C5-4107-A48A-3687B99AFDBF}" srcOrd="0" destOrd="0" presId="urn:microsoft.com/office/officeart/2005/8/layout/cycle6"/>
    <dgm:cxn modelId="{D0E915BD-1E96-4C9E-B1ED-E9ABFB9397CE}" type="presOf" srcId="{F40ABD5F-3EE5-433F-BAF8-4CBF866F8B1A}" destId="{060DEEF6-372D-4659-A691-71304C216868}" srcOrd="0" destOrd="0" presId="urn:microsoft.com/office/officeart/2005/8/layout/cycle6"/>
    <dgm:cxn modelId="{B4078A3B-D506-4748-B2E8-905DDBA06276}" srcId="{49F6D911-463C-4B1E-81CD-BB338228AD5D}" destId="{F5E37E3B-1E15-4AD3-B1B9-111EE427F057}" srcOrd="3" destOrd="0" parTransId="{26EB9086-FD37-4C84-B40C-7796BAE0234D}" sibTransId="{65C68724-8EBB-41C9-A075-6C0D864A095F}"/>
    <dgm:cxn modelId="{E8BB060D-5525-4708-8F55-765470E5851F}" srcId="{49F6D911-463C-4B1E-81CD-BB338228AD5D}" destId="{F40ABD5F-3EE5-433F-BAF8-4CBF866F8B1A}" srcOrd="0" destOrd="0" parTransId="{F10E414E-2C25-48D6-B9C2-BD23E17F6639}" sibTransId="{F2C9FF39-2ED0-416F-AC36-EF180663CD3E}"/>
    <dgm:cxn modelId="{BF2C6B40-CD8A-498F-86C8-4CC6174EABED}" srcId="{49F6D911-463C-4B1E-81CD-BB338228AD5D}" destId="{CA705A7A-FE02-4C93-979C-BDD4FC7B2502}" srcOrd="1" destOrd="0" parTransId="{A46299F7-8A5C-4771-A46A-3B15EFD99DA8}" sibTransId="{EA70BC71-0ECF-4103-8DE7-205B358DE808}"/>
    <dgm:cxn modelId="{748AE9F3-DBFB-4639-9F00-8CAA6939E48D}" type="presOf" srcId="{F5E37E3B-1E15-4AD3-B1B9-111EE427F057}" destId="{E497D993-3481-445D-8B73-10DB9D82B2FE}" srcOrd="0" destOrd="0" presId="urn:microsoft.com/office/officeart/2005/8/layout/cycle6"/>
    <dgm:cxn modelId="{A56E2032-EADF-42A5-8293-48616CC44CDF}" srcId="{49F6D911-463C-4B1E-81CD-BB338228AD5D}" destId="{1D33ED7A-AE71-430E-B5EB-01FD1163AB69}" srcOrd="2" destOrd="0" parTransId="{4159C18A-9810-43A2-A23D-441B74C81C92}" sibTransId="{AA199AE4-12A4-4480-91C2-B76B896336D4}"/>
    <dgm:cxn modelId="{42F972C8-871B-4D4E-94C4-6780D2A274DF}" type="presOf" srcId="{1D33ED7A-AE71-430E-B5EB-01FD1163AB69}" destId="{9F267291-5E2E-4EDB-9160-CD5172A94B7E}" srcOrd="0" destOrd="0" presId="urn:microsoft.com/office/officeart/2005/8/layout/cycle6"/>
    <dgm:cxn modelId="{AA6001A8-95CC-4559-B00D-D1EA5DE5A20A}" type="presOf" srcId="{EA70BC71-0ECF-4103-8DE7-205B358DE808}" destId="{F796CBA6-9753-4152-8169-D277020E19D5}" srcOrd="0" destOrd="0" presId="urn:microsoft.com/office/officeart/2005/8/layout/cycle6"/>
    <dgm:cxn modelId="{428653A6-F09E-4ED3-BA59-545A235295C2}" type="presOf" srcId="{0F4D6A24-65B1-472D-96D9-B63993F635DB}" destId="{2C51439E-51B5-4F20-A4CD-3581398F2660}" srcOrd="0" destOrd="0" presId="urn:microsoft.com/office/officeart/2005/8/layout/cycle6"/>
    <dgm:cxn modelId="{283460F8-23B8-464A-9A9B-BFB6EC0533E2}" srcId="{49F6D911-463C-4B1E-81CD-BB338228AD5D}" destId="{0F4D6A24-65B1-472D-96D9-B63993F635DB}" srcOrd="4" destOrd="0" parTransId="{8D3945EB-6464-4526-BA0A-5D2F657D17BD}" sibTransId="{5E2C2F92-10CD-4062-A220-937366DEFB95}"/>
    <dgm:cxn modelId="{E3AFA03E-86DE-4EA9-9ADF-DBE52D1099BD}" type="presOf" srcId="{F2C9FF39-2ED0-416F-AC36-EF180663CD3E}" destId="{1A80B9AB-36AE-4DC5-9684-D185F6CB2D5E}" srcOrd="0" destOrd="0" presId="urn:microsoft.com/office/officeart/2005/8/layout/cycle6"/>
    <dgm:cxn modelId="{C8C81C34-063C-4DF0-9771-6A26E699A762}" type="presOf" srcId="{65C68724-8EBB-41C9-A075-6C0D864A095F}" destId="{E22880BE-F971-4275-9A4A-B49F4CBBBCE8}" srcOrd="0" destOrd="0" presId="urn:microsoft.com/office/officeart/2005/8/layout/cycle6"/>
    <dgm:cxn modelId="{9D682DF9-3CAA-4B88-B366-A1F68C4147A9}" type="presOf" srcId="{CA705A7A-FE02-4C93-979C-BDD4FC7B2502}" destId="{3EFE0EA0-1EAA-4E1B-BA3E-E0C89DA163F8}" srcOrd="0" destOrd="0" presId="urn:microsoft.com/office/officeart/2005/8/layout/cycle6"/>
    <dgm:cxn modelId="{812E2C55-64E8-4A3F-91C2-D877FD1DC59B}" type="presParOf" srcId="{67A1E9E3-348C-4D6F-B4EC-D4B7DED966F3}" destId="{060DEEF6-372D-4659-A691-71304C216868}" srcOrd="0" destOrd="0" presId="urn:microsoft.com/office/officeart/2005/8/layout/cycle6"/>
    <dgm:cxn modelId="{71401F15-A540-4793-AA90-98D991B70BFF}" type="presParOf" srcId="{67A1E9E3-348C-4D6F-B4EC-D4B7DED966F3}" destId="{02FD4075-493E-458F-8018-BFAB4B02947C}" srcOrd="1" destOrd="0" presId="urn:microsoft.com/office/officeart/2005/8/layout/cycle6"/>
    <dgm:cxn modelId="{3127DAAB-4F10-477E-BA1A-179A9DAE5C9B}" type="presParOf" srcId="{67A1E9E3-348C-4D6F-B4EC-D4B7DED966F3}" destId="{1A80B9AB-36AE-4DC5-9684-D185F6CB2D5E}" srcOrd="2" destOrd="0" presId="urn:microsoft.com/office/officeart/2005/8/layout/cycle6"/>
    <dgm:cxn modelId="{489EA29F-2D5C-4245-9992-97C8E4EB1A80}" type="presParOf" srcId="{67A1E9E3-348C-4D6F-B4EC-D4B7DED966F3}" destId="{3EFE0EA0-1EAA-4E1B-BA3E-E0C89DA163F8}" srcOrd="3" destOrd="0" presId="urn:microsoft.com/office/officeart/2005/8/layout/cycle6"/>
    <dgm:cxn modelId="{28D47284-0745-48DC-95B3-4538571CD68E}" type="presParOf" srcId="{67A1E9E3-348C-4D6F-B4EC-D4B7DED966F3}" destId="{4711E691-F404-49E8-B22A-22F7348052FC}" srcOrd="4" destOrd="0" presId="urn:microsoft.com/office/officeart/2005/8/layout/cycle6"/>
    <dgm:cxn modelId="{61FE7EC9-AB7A-439D-8737-F9E36015C550}" type="presParOf" srcId="{67A1E9E3-348C-4D6F-B4EC-D4B7DED966F3}" destId="{F796CBA6-9753-4152-8169-D277020E19D5}" srcOrd="5" destOrd="0" presId="urn:microsoft.com/office/officeart/2005/8/layout/cycle6"/>
    <dgm:cxn modelId="{24585AFB-9865-4383-A796-9908E892CE70}" type="presParOf" srcId="{67A1E9E3-348C-4D6F-B4EC-D4B7DED966F3}" destId="{9F267291-5E2E-4EDB-9160-CD5172A94B7E}" srcOrd="6" destOrd="0" presId="urn:microsoft.com/office/officeart/2005/8/layout/cycle6"/>
    <dgm:cxn modelId="{997D3B43-61D6-4BFC-A807-48EED03FAEE6}" type="presParOf" srcId="{67A1E9E3-348C-4D6F-B4EC-D4B7DED966F3}" destId="{AB4D51A5-CD5E-4CFC-94F6-B440473BA153}" srcOrd="7" destOrd="0" presId="urn:microsoft.com/office/officeart/2005/8/layout/cycle6"/>
    <dgm:cxn modelId="{71E29145-AAF7-45C6-B488-9D8612286C55}" type="presParOf" srcId="{67A1E9E3-348C-4D6F-B4EC-D4B7DED966F3}" destId="{8124AB91-F7C5-4107-A48A-3687B99AFDBF}" srcOrd="8" destOrd="0" presId="urn:microsoft.com/office/officeart/2005/8/layout/cycle6"/>
    <dgm:cxn modelId="{64B14EE1-D625-4ECD-AF9F-1DCB5C86E490}" type="presParOf" srcId="{67A1E9E3-348C-4D6F-B4EC-D4B7DED966F3}" destId="{E497D993-3481-445D-8B73-10DB9D82B2FE}" srcOrd="9" destOrd="0" presId="urn:microsoft.com/office/officeart/2005/8/layout/cycle6"/>
    <dgm:cxn modelId="{51C77502-CE2A-4C38-B755-E7420D706F23}" type="presParOf" srcId="{67A1E9E3-348C-4D6F-B4EC-D4B7DED966F3}" destId="{A88BFD6B-92FA-4ED0-84CD-15B5A7C53EBF}" srcOrd="10" destOrd="0" presId="urn:microsoft.com/office/officeart/2005/8/layout/cycle6"/>
    <dgm:cxn modelId="{01198AC7-2F9B-4E34-85FE-2892A33E2AEA}" type="presParOf" srcId="{67A1E9E3-348C-4D6F-B4EC-D4B7DED966F3}" destId="{E22880BE-F971-4275-9A4A-B49F4CBBBCE8}" srcOrd="11" destOrd="0" presId="urn:microsoft.com/office/officeart/2005/8/layout/cycle6"/>
    <dgm:cxn modelId="{2C4927CA-8318-409D-8D03-4A0DD88080A3}" type="presParOf" srcId="{67A1E9E3-348C-4D6F-B4EC-D4B7DED966F3}" destId="{2C51439E-51B5-4F20-A4CD-3581398F2660}" srcOrd="12" destOrd="0" presId="urn:microsoft.com/office/officeart/2005/8/layout/cycle6"/>
    <dgm:cxn modelId="{999ACF1B-182B-4C24-8618-67CCB9D5502B}" type="presParOf" srcId="{67A1E9E3-348C-4D6F-B4EC-D4B7DED966F3}" destId="{1D1F50B0-3AB4-407E-821A-C36A118D00BD}" srcOrd="13" destOrd="0" presId="urn:microsoft.com/office/officeart/2005/8/layout/cycle6"/>
    <dgm:cxn modelId="{0B23DE25-5A51-4B23-9963-3430E4E07E9D}" type="presParOf" srcId="{67A1E9E3-348C-4D6F-B4EC-D4B7DED966F3}" destId="{E049BBE7-A8AE-4B4D-819A-D29A4203F1DC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2936F2-2848-445B-A736-C334F225FCAF}" type="doc">
      <dgm:prSet loTypeId="urn:microsoft.com/office/officeart/2005/8/layout/radial1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0B7952F-270C-4E62-B796-BFBE19252D4C}">
      <dgm:prSet phldrT="[Текст]" custT="1"/>
      <dgm:spPr/>
      <dgm:t>
        <a:bodyPr/>
        <a:lstStyle/>
        <a:p>
          <a:pPr marL="0" indent="0"/>
          <a:r>
            <a:rPr lang="ru-RU" sz="1200" dirty="0"/>
            <a:t>Участники образовательного процесса</a:t>
          </a:r>
        </a:p>
      </dgm:t>
    </dgm:pt>
    <dgm:pt modelId="{15FC3C24-CB2A-4C7A-80AE-31FB7F6582E4}" type="parTrans" cxnId="{5CEF63A3-0E60-4955-8D97-9A01965BD83C}">
      <dgm:prSet/>
      <dgm:spPr/>
      <dgm:t>
        <a:bodyPr/>
        <a:lstStyle/>
        <a:p>
          <a:endParaRPr lang="ru-RU"/>
        </a:p>
      </dgm:t>
    </dgm:pt>
    <dgm:pt modelId="{520FE951-E9E7-4A73-ABC1-E5978206D22B}" type="sibTrans" cxnId="{5CEF63A3-0E60-4955-8D97-9A01965BD83C}">
      <dgm:prSet/>
      <dgm:spPr/>
      <dgm:t>
        <a:bodyPr/>
        <a:lstStyle/>
        <a:p>
          <a:endParaRPr lang="ru-RU"/>
        </a:p>
      </dgm:t>
    </dgm:pt>
    <dgm:pt modelId="{3D0D56A4-09F7-4A4E-9646-2F85E860BD71}" type="pres">
      <dgm:prSet presAssocID="{352936F2-2848-445B-A736-C334F225FCA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51A55F-6285-4C7F-8C2E-EF139AE8E68F}" type="pres">
      <dgm:prSet presAssocID="{A0B7952F-270C-4E62-B796-BFBE19252D4C}" presName="centerShape" presStyleLbl="node0" presStyleIdx="0" presStyleCnt="1" custScaleX="42231" custScaleY="39409" custLinFactNeighborX="-13033"/>
      <dgm:spPr/>
      <dgm:t>
        <a:bodyPr/>
        <a:lstStyle/>
        <a:p>
          <a:endParaRPr lang="ru-RU"/>
        </a:p>
      </dgm:t>
    </dgm:pt>
  </dgm:ptLst>
  <dgm:cxnLst>
    <dgm:cxn modelId="{5CEF63A3-0E60-4955-8D97-9A01965BD83C}" srcId="{352936F2-2848-445B-A736-C334F225FCAF}" destId="{A0B7952F-270C-4E62-B796-BFBE19252D4C}" srcOrd="0" destOrd="0" parTransId="{15FC3C24-CB2A-4C7A-80AE-31FB7F6582E4}" sibTransId="{520FE951-E9E7-4A73-ABC1-E5978206D22B}"/>
    <dgm:cxn modelId="{1544973D-6474-4135-85F5-BCF21C6BDAB8}" type="presOf" srcId="{A0B7952F-270C-4E62-B796-BFBE19252D4C}" destId="{5251A55F-6285-4C7F-8C2E-EF139AE8E68F}" srcOrd="0" destOrd="0" presId="urn:microsoft.com/office/officeart/2005/8/layout/radial1"/>
    <dgm:cxn modelId="{08903CD1-228A-4E97-BA17-F0D938CD6A99}" type="presOf" srcId="{352936F2-2848-445B-A736-C334F225FCAF}" destId="{3D0D56A4-09F7-4A4E-9646-2F85E860BD71}" srcOrd="0" destOrd="0" presId="urn:microsoft.com/office/officeart/2005/8/layout/radial1"/>
    <dgm:cxn modelId="{F0968CF0-FD1D-41C4-BF94-D5FBDD0677FB}" type="presParOf" srcId="{3D0D56A4-09F7-4A4E-9646-2F85E860BD71}" destId="{5251A55F-6285-4C7F-8C2E-EF139AE8E68F}" srcOrd="0" destOrd="0" presId="urn:microsoft.com/office/officeart/2005/8/layout/radial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5D87DE-6312-43CB-9B94-AAD67B2F25DC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F08182F-219E-46C4-B270-5E9A37D7120C}">
      <dgm:prSet phldrT="[Текст]"/>
      <dgm:spPr/>
      <dgm:t>
        <a:bodyPr/>
        <a:lstStyle/>
        <a:p>
          <a:r>
            <a:rPr lang="ru-RU" dirty="0"/>
            <a:t>Создание условий</a:t>
          </a:r>
        </a:p>
      </dgm:t>
    </dgm:pt>
    <dgm:pt modelId="{675800BB-EFAC-4DD3-9E3F-9F6D1FCCE345}" type="parTrans" cxnId="{2C595108-328A-44A0-B9C7-1C611ED802AD}">
      <dgm:prSet/>
      <dgm:spPr/>
      <dgm:t>
        <a:bodyPr/>
        <a:lstStyle/>
        <a:p>
          <a:endParaRPr lang="ru-RU"/>
        </a:p>
      </dgm:t>
    </dgm:pt>
    <dgm:pt modelId="{E8A27C05-C99D-4D54-A7FF-5C0FECF83A3A}" type="sibTrans" cxnId="{2C595108-328A-44A0-B9C7-1C611ED802AD}">
      <dgm:prSet/>
      <dgm:spPr/>
      <dgm:t>
        <a:bodyPr/>
        <a:lstStyle/>
        <a:p>
          <a:endParaRPr lang="ru-RU"/>
        </a:p>
      </dgm:t>
    </dgm:pt>
    <dgm:pt modelId="{D7DAB20F-AF0C-4069-B288-09EC014D242C}">
      <dgm:prSet phldrT="[Текст]"/>
      <dgm:spPr/>
      <dgm:t>
        <a:bodyPr/>
        <a:lstStyle/>
        <a:p>
          <a:r>
            <a:rPr lang="ru-RU" dirty="0"/>
            <a:t>Разработка нормативной базы</a:t>
          </a:r>
        </a:p>
      </dgm:t>
    </dgm:pt>
    <dgm:pt modelId="{B2BF8ED9-D3E9-4B6E-836C-99F4FDA77C38}" type="parTrans" cxnId="{52C58916-DE2F-45DB-8C20-4B461C29D21F}">
      <dgm:prSet/>
      <dgm:spPr/>
      <dgm:t>
        <a:bodyPr/>
        <a:lstStyle/>
        <a:p>
          <a:endParaRPr lang="ru-RU"/>
        </a:p>
      </dgm:t>
    </dgm:pt>
    <dgm:pt modelId="{233FAF6A-A26C-4A81-A052-66EC6C8ADDAA}" type="sibTrans" cxnId="{52C58916-DE2F-45DB-8C20-4B461C29D21F}">
      <dgm:prSet/>
      <dgm:spPr/>
      <dgm:t>
        <a:bodyPr/>
        <a:lstStyle/>
        <a:p>
          <a:endParaRPr lang="ru-RU"/>
        </a:p>
      </dgm:t>
    </dgm:pt>
    <dgm:pt modelId="{481DC905-ABEC-4988-AB78-B76004D63AB5}">
      <dgm:prSet phldrT="[Текст]"/>
      <dgm:spPr/>
      <dgm:t>
        <a:bodyPr/>
        <a:lstStyle/>
        <a:p>
          <a:r>
            <a:rPr lang="ru-RU" dirty="0"/>
            <a:t>Психолого-педагогическое сопровождение</a:t>
          </a:r>
        </a:p>
      </dgm:t>
    </dgm:pt>
    <dgm:pt modelId="{E7130057-DAC2-4001-A6C1-13B5A6C6E7AD}" type="parTrans" cxnId="{C0D429C6-8E3D-4BE6-BE69-7F63A75B09B4}">
      <dgm:prSet/>
      <dgm:spPr/>
      <dgm:t>
        <a:bodyPr/>
        <a:lstStyle/>
        <a:p>
          <a:endParaRPr lang="ru-RU"/>
        </a:p>
      </dgm:t>
    </dgm:pt>
    <dgm:pt modelId="{DB02E133-B3D9-44DD-B7F9-B58135991978}" type="sibTrans" cxnId="{C0D429C6-8E3D-4BE6-BE69-7F63A75B09B4}">
      <dgm:prSet/>
      <dgm:spPr/>
      <dgm:t>
        <a:bodyPr/>
        <a:lstStyle/>
        <a:p>
          <a:endParaRPr lang="ru-RU"/>
        </a:p>
      </dgm:t>
    </dgm:pt>
    <dgm:pt modelId="{D725D14A-735D-47DC-B550-BB35BC730FE8}">
      <dgm:prSet/>
      <dgm:spPr/>
      <dgm:t>
        <a:bodyPr/>
        <a:lstStyle/>
        <a:p>
          <a:r>
            <a:rPr lang="ru-RU" dirty="0"/>
            <a:t>Реализация дополнительных программ</a:t>
          </a:r>
        </a:p>
      </dgm:t>
    </dgm:pt>
    <dgm:pt modelId="{28C6D861-8792-473B-8E02-04B26C6EAEDF}" type="parTrans" cxnId="{0EE3CC53-C846-4CF7-9652-AD987F55A69C}">
      <dgm:prSet/>
      <dgm:spPr/>
      <dgm:t>
        <a:bodyPr/>
        <a:lstStyle/>
        <a:p>
          <a:endParaRPr lang="ru-RU"/>
        </a:p>
      </dgm:t>
    </dgm:pt>
    <dgm:pt modelId="{3D09C44B-1A40-45E7-8351-CC0DD082C04F}" type="sibTrans" cxnId="{0EE3CC53-C846-4CF7-9652-AD987F55A69C}">
      <dgm:prSet/>
      <dgm:spPr/>
      <dgm:t>
        <a:bodyPr/>
        <a:lstStyle/>
        <a:p>
          <a:endParaRPr lang="ru-RU"/>
        </a:p>
      </dgm:t>
    </dgm:pt>
    <dgm:pt modelId="{92083EF0-3BB7-46A7-9A51-6568854A8C5D}">
      <dgm:prSet/>
      <dgm:spPr/>
      <dgm:t>
        <a:bodyPr/>
        <a:lstStyle/>
        <a:p>
          <a:r>
            <a:rPr lang="ru-RU" dirty="0"/>
            <a:t>Работа с родителями</a:t>
          </a:r>
        </a:p>
      </dgm:t>
    </dgm:pt>
    <dgm:pt modelId="{B9F50DD8-EEC0-4B42-A056-6D2B96E0E898}" type="parTrans" cxnId="{443F65FB-657C-4B89-892B-9509616A8BED}">
      <dgm:prSet/>
      <dgm:spPr/>
      <dgm:t>
        <a:bodyPr/>
        <a:lstStyle/>
        <a:p>
          <a:endParaRPr lang="ru-RU"/>
        </a:p>
      </dgm:t>
    </dgm:pt>
    <dgm:pt modelId="{4FB3493D-CBCE-4610-A954-410F62A060D6}" type="sibTrans" cxnId="{443F65FB-657C-4B89-892B-9509616A8BED}">
      <dgm:prSet/>
      <dgm:spPr/>
      <dgm:t>
        <a:bodyPr/>
        <a:lstStyle/>
        <a:p>
          <a:endParaRPr lang="ru-RU"/>
        </a:p>
      </dgm:t>
    </dgm:pt>
    <dgm:pt modelId="{F4822031-456F-49CD-A238-5820A94FC9D0}">
      <dgm:prSet/>
      <dgm:spPr/>
      <dgm:t>
        <a:bodyPr/>
        <a:lstStyle/>
        <a:p>
          <a:r>
            <a:rPr lang="ru-RU" dirty="0"/>
            <a:t>Мониторинг</a:t>
          </a:r>
        </a:p>
      </dgm:t>
    </dgm:pt>
    <dgm:pt modelId="{B2107FF1-3258-40C0-9A2A-2AF84B680498}" type="parTrans" cxnId="{F865B6D7-0C31-46B8-B662-188C8BF13971}">
      <dgm:prSet/>
      <dgm:spPr/>
      <dgm:t>
        <a:bodyPr/>
        <a:lstStyle/>
        <a:p>
          <a:endParaRPr lang="ru-RU"/>
        </a:p>
      </dgm:t>
    </dgm:pt>
    <dgm:pt modelId="{39B0A5A4-0964-42D5-A5B1-891148302D28}" type="sibTrans" cxnId="{F865B6D7-0C31-46B8-B662-188C8BF13971}">
      <dgm:prSet/>
      <dgm:spPr/>
      <dgm:t>
        <a:bodyPr/>
        <a:lstStyle/>
        <a:p>
          <a:endParaRPr lang="ru-RU"/>
        </a:p>
      </dgm:t>
    </dgm:pt>
    <dgm:pt modelId="{0304492A-3A2F-4E11-81F6-08AC5F6C96E1}" type="pres">
      <dgm:prSet presAssocID="{B65D87DE-6312-43CB-9B94-AAD67B2F25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F104315-F3A4-4969-ABC4-93F39D10F3CA}" type="pres">
      <dgm:prSet presAssocID="{B65D87DE-6312-43CB-9B94-AAD67B2F25DC}" presName="Name1" presStyleCnt="0"/>
      <dgm:spPr/>
      <dgm:t>
        <a:bodyPr/>
        <a:lstStyle/>
        <a:p>
          <a:endParaRPr lang="ru-RU"/>
        </a:p>
      </dgm:t>
    </dgm:pt>
    <dgm:pt modelId="{7F13B6A0-4283-4190-BB1E-A6D4B262DC32}" type="pres">
      <dgm:prSet presAssocID="{B65D87DE-6312-43CB-9B94-AAD67B2F25DC}" presName="cycle" presStyleCnt="0"/>
      <dgm:spPr/>
      <dgm:t>
        <a:bodyPr/>
        <a:lstStyle/>
        <a:p>
          <a:endParaRPr lang="ru-RU"/>
        </a:p>
      </dgm:t>
    </dgm:pt>
    <dgm:pt modelId="{7D6D64E9-A9D9-4A69-B4E0-BA85BC7B90FD}" type="pres">
      <dgm:prSet presAssocID="{B65D87DE-6312-43CB-9B94-AAD67B2F25DC}" presName="srcNode" presStyleLbl="node1" presStyleIdx="0" presStyleCnt="6"/>
      <dgm:spPr/>
      <dgm:t>
        <a:bodyPr/>
        <a:lstStyle/>
        <a:p>
          <a:endParaRPr lang="ru-RU"/>
        </a:p>
      </dgm:t>
    </dgm:pt>
    <dgm:pt modelId="{7F29A0B6-D047-4401-8109-0D8DA9E96863}" type="pres">
      <dgm:prSet presAssocID="{B65D87DE-6312-43CB-9B94-AAD67B2F25DC}" presName="conn" presStyleLbl="parChTrans1D2" presStyleIdx="0" presStyleCnt="1"/>
      <dgm:spPr/>
      <dgm:t>
        <a:bodyPr/>
        <a:lstStyle/>
        <a:p>
          <a:endParaRPr lang="ru-RU"/>
        </a:p>
      </dgm:t>
    </dgm:pt>
    <dgm:pt modelId="{7F351FAC-CE65-4CFA-B407-A0D4C87EF200}" type="pres">
      <dgm:prSet presAssocID="{B65D87DE-6312-43CB-9B94-AAD67B2F25DC}" presName="extraNode" presStyleLbl="node1" presStyleIdx="0" presStyleCnt="6"/>
      <dgm:spPr/>
      <dgm:t>
        <a:bodyPr/>
        <a:lstStyle/>
        <a:p>
          <a:endParaRPr lang="ru-RU"/>
        </a:p>
      </dgm:t>
    </dgm:pt>
    <dgm:pt modelId="{078EE1A9-6C55-4BCE-8FC5-7A953545D8C9}" type="pres">
      <dgm:prSet presAssocID="{B65D87DE-6312-43CB-9B94-AAD67B2F25DC}" presName="dstNode" presStyleLbl="node1" presStyleIdx="0" presStyleCnt="6"/>
      <dgm:spPr/>
      <dgm:t>
        <a:bodyPr/>
        <a:lstStyle/>
        <a:p>
          <a:endParaRPr lang="ru-RU"/>
        </a:p>
      </dgm:t>
    </dgm:pt>
    <dgm:pt modelId="{30867FCE-7CBD-4CA9-A9E2-5AC64FF0E5AC}" type="pres">
      <dgm:prSet presAssocID="{F4822031-456F-49CD-A238-5820A94FC9D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327D42-7C3C-4941-A23E-1D4F7F37459E}" type="pres">
      <dgm:prSet presAssocID="{F4822031-456F-49CD-A238-5820A94FC9D0}" presName="accent_1" presStyleCnt="0"/>
      <dgm:spPr/>
      <dgm:t>
        <a:bodyPr/>
        <a:lstStyle/>
        <a:p>
          <a:endParaRPr lang="ru-RU"/>
        </a:p>
      </dgm:t>
    </dgm:pt>
    <dgm:pt modelId="{FEAE7ACF-BBD9-4C39-9F6E-E215DAB62EDA}" type="pres">
      <dgm:prSet presAssocID="{F4822031-456F-49CD-A238-5820A94FC9D0}" presName="accentRepeatNode" presStyleLbl="solidFgAcc1" presStyleIdx="0" presStyleCnt="6"/>
      <dgm:spPr/>
      <dgm:t>
        <a:bodyPr/>
        <a:lstStyle/>
        <a:p>
          <a:endParaRPr lang="ru-RU"/>
        </a:p>
      </dgm:t>
    </dgm:pt>
    <dgm:pt modelId="{BFE5BD58-0A8F-462C-9141-9027CAFDA3E9}" type="pres">
      <dgm:prSet presAssocID="{92083EF0-3BB7-46A7-9A51-6568854A8C5D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76EB3-986E-4C79-ADC5-643B17CE410B}" type="pres">
      <dgm:prSet presAssocID="{92083EF0-3BB7-46A7-9A51-6568854A8C5D}" presName="accent_2" presStyleCnt="0"/>
      <dgm:spPr/>
      <dgm:t>
        <a:bodyPr/>
        <a:lstStyle/>
        <a:p>
          <a:endParaRPr lang="ru-RU"/>
        </a:p>
      </dgm:t>
    </dgm:pt>
    <dgm:pt modelId="{D45960C7-DC82-44E2-97F9-86A38CCC37E1}" type="pres">
      <dgm:prSet presAssocID="{92083EF0-3BB7-46A7-9A51-6568854A8C5D}" presName="accentRepeatNode" presStyleLbl="solidFgAcc1" presStyleIdx="1" presStyleCnt="6"/>
      <dgm:spPr/>
      <dgm:t>
        <a:bodyPr/>
        <a:lstStyle/>
        <a:p>
          <a:endParaRPr lang="ru-RU"/>
        </a:p>
      </dgm:t>
    </dgm:pt>
    <dgm:pt modelId="{B1E32BFD-B9BA-4BB6-9C20-C79FD16C1BD0}" type="pres">
      <dgm:prSet presAssocID="{D725D14A-735D-47DC-B550-BB35BC730FE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9E06E-3EB5-4CD4-9D7F-7787793774D5}" type="pres">
      <dgm:prSet presAssocID="{D725D14A-735D-47DC-B550-BB35BC730FE8}" presName="accent_3" presStyleCnt="0"/>
      <dgm:spPr/>
      <dgm:t>
        <a:bodyPr/>
        <a:lstStyle/>
        <a:p>
          <a:endParaRPr lang="ru-RU"/>
        </a:p>
      </dgm:t>
    </dgm:pt>
    <dgm:pt modelId="{B311209A-988C-4633-AC6B-CB15C63A0C15}" type="pres">
      <dgm:prSet presAssocID="{D725D14A-735D-47DC-B550-BB35BC730FE8}" presName="accentRepeatNode" presStyleLbl="solidFgAcc1" presStyleIdx="2" presStyleCnt="6"/>
      <dgm:spPr/>
      <dgm:t>
        <a:bodyPr/>
        <a:lstStyle/>
        <a:p>
          <a:endParaRPr lang="ru-RU"/>
        </a:p>
      </dgm:t>
    </dgm:pt>
    <dgm:pt modelId="{6D3297CC-FA4C-4D5E-9B7F-99285F7C7C08}" type="pres">
      <dgm:prSet presAssocID="{481DC905-ABEC-4988-AB78-B76004D63AB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0F237B-7C15-4AB0-8C1F-274E4A0B1BC0}" type="pres">
      <dgm:prSet presAssocID="{481DC905-ABEC-4988-AB78-B76004D63AB5}" presName="accent_4" presStyleCnt="0"/>
      <dgm:spPr/>
      <dgm:t>
        <a:bodyPr/>
        <a:lstStyle/>
        <a:p>
          <a:endParaRPr lang="ru-RU"/>
        </a:p>
      </dgm:t>
    </dgm:pt>
    <dgm:pt modelId="{975FB1CF-9B58-4429-A894-D84AA71620D4}" type="pres">
      <dgm:prSet presAssocID="{481DC905-ABEC-4988-AB78-B76004D63AB5}" presName="accentRepeatNode" presStyleLbl="solidFgAcc1" presStyleIdx="3" presStyleCnt="6"/>
      <dgm:spPr/>
      <dgm:t>
        <a:bodyPr/>
        <a:lstStyle/>
        <a:p>
          <a:endParaRPr lang="ru-RU"/>
        </a:p>
      </dgm:t>
    </dgm:pt>
    <dgm:pt modelId="{75A58783-64F3-4302-A685-39BC66A01CCA}" type="pres">
      <dgm:prSet presAssocID="{D7DAB20F-AF0C-4069-B288-09EC014D242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FD1FE-9A22-4A36-A232-684A75361CB1}" type="pres">
      <dgm:prSet presAssocID="{D7DAB20F-AF0C-4069-B288-09EC014D242C}" presName="accent_5" presStyleCnt="0"/>
      <dgm:spPr/>
      <dgm:t>
        <a:bodyPr/>
        <a:lstStyle/>
        <a:p>
          <a:endParaRPr lang="ru-RU"/>
        </a:p>
      </dgm:t>
    </dgm:pt>
    <dgm:pt modelId="{BF405FB4-8CDE-4BFB-8C09-D45D09730A32}" type="pres">
      <dgm:prSet presAssocID="{D7DAB20F-AF0C-4069-B288-09EC014D242C}" presName="accentRepeatNode" presStyleLbl="solidFgAcc1" presStyleIdx="4" presStyleCnt="6"/>
      <dgm:spPr/>
      <dgm:t>
        <a:bodyPr/>
        <a:lstStyle/>
        <a:p>
          <a:endParaRPr lang="ru-RU"/>
        </a:p>
      </dgm:t>
    </dgm:pt>
    <dgm:pt modelId="{50763F9D-B960-4026-A0DF-6A67759EF2A2}" type="pres">
      <dgm:prSet presAssocID="{0F08182F-219E-46C4-B270-5E9A37D7120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96439-4EE3-417D-8F7D-60CB42180603}" type="pres">
      <dgm:prSet presAssocID="{0F08182F-219E-46C4-B270-5E9A37D7120C}" presName="accent_6" presStyleCnt="0"/>
      <dgm:spPr/>
      <dgm:t>
        <a:bodyPr/>
        <a:lstStyle/>
        <a:p>
          <a:endParaRPr lang="ru-RU"/>
        </a:p>
      </dgm:t>
    </dgm:pt>
    <dgm:pt modelId="{E7CB139E-732E-4AD4-83C1-93ECBDD1D5AE}" type="pres">
      <dgm:prSet presAssocID="{0F08182F-219E-46C4-B270-5E9A37D7120C}" presName="accentRepeatNode" presStyleLbl="solidFgAcc1" presStyleIdx="5" presStyleCnt="6"/>
      <dgm:spPr/>
      <dgm:t>
        <a:bodyPr/>
        <a:lstStyle/>
        <a:p>
          <a:endParaRPr lang="ru-RU"/>
        </a:p>
      </dgm:t>
    </dgm:pt>
  </dgm:ptLst>
  <dgm:cxnLst>
    <dgm:cxn modelId="{F7B01AF6-FC8A-495D-9390-B1902709FA40}" type="presOf" srcId="{481DC905-ABEC-4988-AB78-B76004D63AB5}" destId="{6D3297CC-FA4C-4D5E-9B7F-99285F7C7C08}" srcOrd="0" destOrd="0" presId="urn:microsoft.com/office/officeart/2008/layout/VerticalCurvedList"/>
    <dgm:cxn modelId="{2C595108-328A-44A0-B9C7-1C611ED802AD}" srcId="{B65D87DE-6312-43CB-9B94-AAD67B2F25DC}" destId="{0F08182F-219E-46C4-B270-5E9A37D7120C}" srcOrd="5" destOrd="0" parTransId="{675800BB-EFAC-4DD3-9E3F-9F6D1FCCE345}" sibTransId="{E8A27C05-C99D-4D54-A7FF-5C0FECF83A3A}"/>
    <dgm:cxn modelId="{A9E6B76C-6500-4DE8-9937-C128D5F9FA49}" type="presOf" srcId="{39B0A5A4-0964-42D5-A5B1-891148302D28}" destId="{7F29A0B6-D047-4401-8109-0D8DA9E96863}" srcOrd="0" destOrd="0" presId="urn:microsoft.com/office/officeart/2008/layout/VerticalCurvedList"/>
    <dgm:cxn modelId="{F22AEEDB-DA14-4EF2-914B-7114A424ADBF}" type="presOf" srcId="{B65D87DE-6312-43CB-9B94-AAD67B2F25DC}" destId="{0304492A-3A2F-4E11-81F6-08AC5F6C96E1}" srcOrd="0" destOrd="0" presId="urn:microsoft.com/office/officeart/2008/layout/VerticalCurvedList"/>
    <dgm:cxn modelId="{C8EB6044-343E-4DF4-8E2F-AD681928320F}" type="presOf" srcId="{92083EF0-3BB7-46A7-9A51-6568854A8C5D}" destId="{BFE5BD58-0A8F-462C-9141-9027CAFDA3E9}" srcOrd="0" destOrd="0" presId="urn:microsoft.com/office/officeart/2008/layout/VerticalCurvedList"/>
    <dgm:cxn modelId="{64D596B0-2201-4612-86C0-714A17DB31FE}" type="presOf" srcId="{D7DAB20F-AF0C-4069-B288-09EC014D242C}" destId="{75A58783-64F3-4302-A685-39BC66A01CCA}" srcOrd="0" destOrd="0" presId="urn:microsoft.com/office/officeart/2008/layout/VerticalCurvedList"/>
    <dgm:cxn modelId="{52C58916-DE2F-45DB-8C20-4B461C29D21F}" srcId="{B65D87DE-6312-43CB-9B94-AAD67B2F25DC}" destId="{D7DAB20F-AF0C-4069-B288-09EC014D242C}" srcOrd="4" destOrd="0" parTransId="{B2BF8ED9-D3E9-4B6E-836C-99F4FDA77C38}" sibTransId="{233FAF6A-A26C-4A81-A052-66EC6C8ADDAA}"/>
    <dgm:cxn modelId="{071EF8D8-561F-4135-9345-C2451A00A499}" type="presOf" srcId="{0F08182F-219E-46C4-B270-5E9A37D7120C}" destId="{50763F9D-B960-4026-A0DF-6A67759EF2A2}" srcOrd="0" destOrd="0" presId="urn:microsoft.com/office/officeart/2008/layout/VerticalCurvedList"/>
    <dgm:cxn modelId="{F865B6D7-0C31-46B8-B662-188C8BF13971}" srcId="{B65D87DE-6312-43CB-9B94-AAD67B2F25DC}" destId="{F4822031-456F-49CD-A238-5820A94FC9D0}" srcOrd="0" destOrd="0" parTransId="{B2107FF1-3258-40C0-9A2A-2AF84B680498}" sibTransId="{39B0A5A4-0964-42D5-A5B1-891148302D28}"/>
    <dgm:cxn modelId="{3B6089D4-9FB7-48F9-B0C0-B00F30C2EEAC}" type="presOf" srcId="{F4822031-456F-49CD-A238-5820A94FC9D0}" destId="{30867FCE-7CBD-4CA9-A9E2-5AC64FF0E5AC}" srcOrd="0" destOrd="0" presId="urn:microsoft.com/office/officeart/2008/layout/VerticalCurvedList"/>
    <dgm:cxn modelId="{441F9F75-4398-40FB-A76F-9653B5A77AFD}" type="presOf" srcId="{D725D14A-735D-47DC-B550-BB35BC730FE8}" destId="{B1E32BFD-B9BA-4BB6-9C20-C79FD16C1BD0}" srcOrd="0" destOrd="0" presId="urn:microsoft.com/office/officeart/2008/layout/VerticalCurvedList"/>
    <dgm:cxn modelId="{C0D429C6-8E3D-4BE6-BE69-7F63A75B09B4}" srcId="{B65D87DE-6312-43CB-9B94-AAD67B2F25DC}" destId="{481DC905-ABEC-4988-AB78-B76004D63AB5}" srcOrd="3" destOrd="0" parTransId="{E7130057-DAC2-4001-A6C1-13B5A6C6E7AD}" sibTransId="{DB02E133-B3D9-44DD-B7F9-B58135991978}"/>
    <dgm:cxn modelId="{0EE3CC53-C846-4CF7-9652-AD987F55A69C}" srcId="{B65D87DE-6312-43CB-9B94-AAD67B2F25DC}" destId="{D725D14A-735D-47DC-B550-BB35BC730FE8}" srcOrd="2" destOrd="0" parTransId="{28C6D861-8792-473B-8E02-04B26C6EAEDF}" sibTransId="{3D09C44B-1A40-45E7-8351-CC0DD082C04F}"/>
    <dgm:cxn modelId="{443F65FB-657C-4B89-892B-9509616A8BED}" srcId="{B65D87DE-6312-43CB-9B94-AAD67B2F25DC}" destId="{92083EF0-3BB7-46A7-9A51-6568854A8C5D}" srcOrd="1" destOrd="0" parTransId="{B9F50DD8-EEC0-4B42-A056-6D2B96E0E898}" sibTransId="{4FB3493D-CBCE-4610-A954-410F62A060D6}"/>
    <dgm:cxn modelId="{0D675C90-E105-44F8-9EBD-0CE9EC2F163B}" type="presParOf" srcId="{0304492A-3A2F-4E11-81F6-08AC5F6C96E1}" destId="{7F104315-F3A4-4969-ABC4-93F39D10F3CA}" srcOrd="0" destOrd="0" presId="urn:microsoft.com/office/officeart/2008/layout/VerticalCurvedList"/>
    <dgm:cxn modelId="{C751A51B-56C8-4A36-9E0B-3A7EABB96E53}" type="presParOf" srcId="{7F104315-F3A4-4969-ABC4-93F39D10F3CA}" destId="{7F13B6A0-4283-4190-BB1E-A6D4B262DC32}" srcOrd="0" destOrd="0" presId="urn:microsoft.com/office/officeart/2008/layout/VerticalCurvedList"/>
    <dgm:cxn modelId="{49548F18-BE72-41B5-B78D-71CDCBEB6E35}" type="presParOf" srcId="{7F13B6A0-4283-4190-BB1E-A6D4B262DC32}" destId="{7D6D64E9-A9D9-4A69-B4E0-BA85BC7B90FD}" srcOrd="0" destOrd="0" presId="urn:microsoft.com/office/officeart/2008/layout/VerticalCurvedList"/>
    <dgm:cxn modelId="{67131C76-FB6D-4C9B-A0D8-DFCE4A5E1155}" type="presParOf" srcId="{7F13B6A0-4283-4190-BB1E-A6D4B262DC32}" destId="{7F29A0B6-D047-4401-8109-0D8DA9E96863}" srcOrd="1" destOrd="0" presId="urn:microsoft.com/office/officeart/2008/layout/VerticalCurvedList"/>
    <dgm:cxn modelId="{E8ED9225-D87F-4750-B21E-3C1A579A30F1}" type="presParOf" srcId="{7F13B6A0-4283-4190-BB1E-A6D4B262DC32}" destId="{7F351FAC-CE65-4CFA-B407-A0D4C87EF200}" srcOrd="2" destOrd="0" presId="urn:microsoft.com/office/officeart/2008/layout/VerticalCurvedList"/>
    <dgm:cxn modelId="{15C27A85-C742-45DD-A4A6-E95E3415BD53}" type="presParOf" srcId="{7F13B6A0-4283-4190-BB1E-A6D4B262DC32}" destId="{078EE1A9-6C55-4BCE-8FC5-7A953545D8C9}" srcOrd="3" destOrd="0" presId="urn:microsoft.com/office/officeart/2008/layout/VerticalCurvedList"/>
    <dgm:cxn modelId="{D95252D3-8EBA-44E8-9A3B-F1C320385F44}" type="presParOf" srcId="{7F104315-F3A4-4969-ABC4-93F39D10F3CA}" destId="{30867FCE-7CBD-4CA9-A9E2-5AC64FF0E5AC}" srcOrd="1" destOrd="0" presId="urn:microsoft.com/office/officeart/2008/layout/VerticalCurvedList"/>
    <dgm:cxn modelId="{A3739B17-F68C-4E0A-BD07-DB0609114267}" type="presParOf" srcId="{7F104315-F3A4-4969-ABC4-93F39D10F3CA}" destId="{D1327D42-7C3C-4941-A23E-1D4F7F37459E}" srcOrd="2" destOrd="0" presId="urn:microsoft.com/office/officeart/2008/layout/VerticalCurvedList"/>
    <dgm:cxn modelId="{9C0715FC-793D-4E11-AE6C-6FC09F3299C3}" type="presParOf" srcId="{D1327D42-7C3C-4941-A23E-1D4F7F37459E}" destId="{FEAE7ACF-BBD9-4C39-9F6E-E215DAB62EDA}" srcOrd="0" destOrd="0" presId="urn:microsoft.com/office/officeart/2008/layout/VerticalCurvedList"/>
    <dgm:cxn modelId="{491F1CE1-1577-457F-8F77-32E2BE2CB96D}" type="presParOf" srcId="{7F104315-F3A4-4969-ABC4-93F39D10F3CA}" destId="{BFE5BD58-0A8F-462C-9141-9027CAFDA3E9}" srcOrd="3" destOrd="0" presId="urn:microsoft.com/office/officeart/2008/layout/VerticalCurvedList"/>
    <dgm:cxn modelId="{176615C1-E2B0-407D-91B4-38F49798C60D}" type="presParOf" srcId="{7F104315-F3A4-4969-ABC4-93F39D10F3CA}" destId="{A2C76EB3-986E-4C79-ADC5-643B17CE410B}" srcOrd="4" destOrd="0" presId="urn:microsoft.com/office/officeart/2008/layout/VerticalCurvedList"/>
    <dgm:cxn modelId="{1F2331AF-336E-4541-9388-F783605C40C3}" type="presParOf" srcId="{A2C76EB3-986E-4C79-ADC5-643B17CE410B}" destId="{D45960C7-DC82-44E2-97F9-86A38CCC37E1}" srcOrd="0" destOrd="0" presId="urn:microsoft.com/office/officeart/2008/layout/VerticalCurvedList"/>
    <dgm:cxn modelId="{6813A559-7501-4237-8F90-B3E94825556B}" type="presParOf" srcId="{7F104315-F3A4-4969-ABC4-93F39D10F3CA}" destId="{B1E32BFD-B9BA-4BB6-9C20-C79FD16C1BD0}" srcOrd="5" destOrd="0" presId="urn:microsoft.com/office/officeart/2008/layout/VerticalCurvedList"/>
    <dgm:cxn modelId="{70A67A6B-421D-43EE-92A6-BE3E8B8263AB}" type="presParOf" srcId="{7F104315-F3A4-4969-ABC4-93F39D10F3CA}" destId="{3FE9E06E-3EB5-4CD4-9D7F-7787793774D5}" srcOrd="6" destOrd="0" presId="urn:microsoft.com/office/officeart/2008/layout/VerticalCurvedList"/>
    <dgm:cxn modelId="{0CA793FB-F6FF-4D86-AE0F-92C3305798F9}" type="presParOf" srcId="{3FE9E06E-3EB5-4CD4-9D7F-7787793774D5}" destId="{B311209A-988C-4633-AC6B-CB15C63A0C15}" srcOrd="0" destOrd="0" presId="urn:microsoft.com/office/officeart/2008/layout/VerticalCurvedList"/>
    <dgm:cxn modelId="{1F19E1C3-4AE6-4830-8CD4-C55EE3A248E1}" type="presParOf" srcId="{7F104315-F3A4-4969-ABC4-93F39D10F3CA}" destId="{6D3297CC-FA4C-4D5E-9B7F-99285F7C7C08}" srcOrd="7" destOrd="0" presId="urn:microsoft.com/office/officeart/2008/layout/VerticalCurvedList"/>
    <dgm:cxn modelId="{88B600A5-E987-470B-B747-54352E71A3BA}" type="presParOf" srcId="{7F104315-F3A4-4969-ABC4-93F39D10F3CA}" destId="{310F237B-7C15-4AB0-8C1F-274E4A0B1BC0}" srcOrd="8" destOrd="0" presId="urn:microsoft.com/office/officeart/2008/layout/VerticalCurvedList"/>
    <dgm:cxn modelId="{EF576AFB-51E9-4CC5-81C6-0282EF498D00}" type="presParOf" srcId="{310F237B-7C15-4AB0-8C1F-274E4A0B1BC0}" destId="{975FB1CF-9B58-4429-A894-D84AA71620D4}" srcOrd="0" destOrd="0" presId="urn:microsoft.com/office/officeart/2008/layout/VerticalCurvedList"/>
    <dgm:cxn modelId="{4DDBDF2D-3374-4AD1-9DA0-5886DC4D8627}" type="presParOf" srcId="{7F104315-F3A4-4969-ABC4-93F39D10F3CA}" destId="{75A58783-64F3-4302-A685-39BC66A01CCA}" srcOrd="9" destOrd="0" presId="urn:microsoft.com/office/officeart/2008/layout/VerticalCurvedList"/>
    <dgm:cxn modelId="{0C616A95-2115-4B38-AA74-891FE498C9AF}" type="presParOf" srcId="{7F104315-F3A4-4969-ABC4-93F39D10F3CA}" destId="{3E7FD1FE-9A22-4A36-A232-684A75361CB1}" srcOrd="10" destOrd="0" presId="urn:microsoft.com/office/officeart/2008/layout/VerticalCurvedList"/>
    <dgm:cxn modelId="{B701C20F-0275-4092-8601-3B164432C985}" type="presParOf" srcId="{3E7FD1FE-9A22-4A36-A232-684A75361CB1}" destId="{BF405FB4-8CDE-4BFB-8C09-D45D09730A32}" srcOrd="0" destOrd="0" presId="urn:microsoft.com/office/officeart/2008/layout/VerticalCurvedList"/>
    <dgm:cxn modelId="{977973A9-96FA-45E7-B951-7FE21DA81A4F}" type="presParOf" srcId="{7F104315-F3A4-4969-ABC4-93F39D10F3CA}" destId="{50763F9D-B960-4026-A0DF-6A67759EF2A2}" srcOrd="11" destOrd="0" presId="urn:microsoft.com/office/officeart/2008/layout/VerticalCurvedList"/>
    <dgm:cxn modelId="{D69263E7-F0EB-4ED5-95A4-0720974C0580}" type="presParOf" srcId="{7F104315-F3A4-4969-ABC4-93F39D10F3CA}" destId="{98A96439-4EE3-417D-8F7D-60CB42180603}" srcOrd="12" destOrd="0" presId="urn:microsoft.com/office/officeart/2008/layout/VerticalCurvedList"/>
    <dgm:cxn modelId="{687D992C-F890-442B-8114-C9FB477C70F6}" type="presParOf" srcId="{98A96439-4EE3-417D-8F7D-60CB42180603}" destId="{E7CB139E-732E-4AD4-83C1-93ECBDD1D5AE}" srcOrd="0" destOrd="0" presId="urn:microsoft.com/office/officeart/2008/layout/VerticalCurvedList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BDC300-E4B8-4396-9935-A4620E2A8019}" type="doc">
      <dgm:prSet loTypeId="urn:microsoft.com/office/officeart/2005/8/layout/lProcess3" loCatId="process" qsTypeId="urn:microsoft.com/office/officeart/2005/8/quickstyle/simple5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D6517998-E8CB-497D-A7CA-7B839CBA9A50}">
      <dgm:prSet/>
      <dgm:spPr/>
      <dgm:t>
        <a:bodyPr/>
        <a:lstStyle/>
        <a:p>
          <a:pPr rtl="0"/>
          <a:r>
            <a:rPr lang="ru-RU" dirty="0"/>
            <a:t>Заключение ПМПК</a:t>
          </a:r>
        </a:p>
      </dgm:t>
    </dgm:pt>
    <dgm:pt modelId="{C17C1494-23A9-4382-894B-FACEA7CF09C4}" type="parTrans" cxnId="{A3D5702D-58D1-4C4B-B5D2-0DCB67BEE212}">
      <dgm:prSet/>
      <dgm:spPr/>
      <dgm:t>
        <a:bodyPr/>
        <a:lstStyle/>
        <a:p>
          <a:endParaRPr lang="ru-RU"/>
        </a:p>
      </dgm:t>
    </dgm:pt>
    <dgm:pt modelId="{B7C4E680-2064-4AE4-A469-9D9D94722BC7}" type="sibTrans" cxnId="{A3D5702D-58D1-4C4B-B5D2-0DCB67BEE212}">
      <dgm:prSet/>
      <dgm:spPr/>
      <dgm:t>
        <a:bodyPr/>
        <a:lstStyle/>
        <a:p>
          <a:endParaRPr lang="ru-RU"/>
        </a:p>
      </dgm:t>
    </dgm:pt>
    <dgm:pt modelId="{2D4F2DE0-2BB4-4080-B005-C83C150C5967}" type="pres">
      <dgm:prSet presAssocID="{D5BDC300-E4B8-4396-9935-A4620E2A801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84EE051-09B8-48F2-8BF1-D71081FD0FF9}" type="pres">
      <dgm:prSet presAssocID="{D6517998-E8CB-497D-A7CA-7B839CBA9A50}" presName="horFlow" presStyleCnt="0"/>
      <dgm:spPr/>
    </dgm:pt>
    <dgm:pt modelId="{6069B52A-5696-4CF7-ACEA-A45813514609}" type="pres">
      <dgm:prSet presAssocID="{D6517998-E8CB-497D-A7CA-7B839CBA9A50}" presName="bigChev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EA54DE60-36F6-4450-979C-89E646366FC5}" type="presOf" srcId="{D5BDC300-E4B8-4396-9935-A4620E2A8019}" destId="{2D4F2DE0-2BB4-4080-B005-C83C150C5967}" srcOrd="0" destOrd="0" presId="urn:microsoft.com/office/officeart/2005/8/layout/lProcess3"/>
    <dgm:cxn modelId="{754A2CE1-8554-4D4C-BA1A-DCD6DD8DFCB5}" type="presOf" srcId="{D6517998-E8CB-497D-A7CA-7B839CBA9A50}" destId="{6069B52A-5696-4CF7-ACEA-A45813514609}" srcOrd="0" destOrd="0" presId="urn:microsoft.com/office/officeart/2005/8/layout/lProcess3"/>
    <dgm:cxn modelId="{A3D5702D-58D1-4C4B-B5D2-0DCB67BEE212}" srcId="{D5BDC300-E4B8-4396-9935-A4620E2A8019}" destId="{D6517998-E8CB-497D-A7CA-7B839CBA9A50}" srcOrd="0" destOrd="0" parTransId="{C17C1494-23A9-4382-894B-FACEA7CF09C4}" sibTransId="{B7C4E680-2064-4AE4-A469-9D9D94722BC7}"/>
    <dgm:cxn modelId="{AC18FFB3-7EA2-4D00-B3C6-964C87C0091C}" type="presParOf" srcId="{2D4F2DE0-2BB4-4080-B005-C83C150C5967}" destId="{384EE051-09B8-48F2-8BF1-D71081FD0FF9}" srcOrd="0" destOrd="0" presId="urn:microsoft.com/office/officeart/2005/8/layout/lProcess3"/>
    <dgm:cxn modelId="{6790CF6C-2D93-4260-AB8D-ECF531A90C35}" type="presParOf" srcId="{384EE051-09B8-48F2-8BF1-D71081FD0FF9}" destId="{6069B52A-5696-4CF7-ACEA-A4581351460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2600C3-C6BA-41DB-AC38-A44DF4CF5ACE}" type="doc">
      <dgm:prSet loTypeId="urn:microsoft.com/office/officeart/2005/8/layout/lProcess3" loCatId="process" qsTypeId="urn:microsoft.com/office/officeart/2005/8/quickstyle/simple5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DD93FBAC-0140-4F95-98E9-CEF6C7CEB9FF}">
      <dgm:prSet/>
      <dgm:spPr/>
      <dgm:t>
        <a:bodyPr/>
        <a:lstStyle/>
        <a:p>
          <a:pPr rtl="0"/>
          <a:r>
            <a:rPr lang="ru-RU" dirty="0"/>
            <a:t>Согласование с Учредителем</a:t>
          </a:r>
        </a:p>
      </dgm:t>
    </dgm:pt>
    <dgm:pt modelId="{4BA32AED-F988-4C01-B58B-4257558BC924}" type="parTrans" cxnId="{7524ABD1-584C-4FF7-9919-2979D58ECAA7}">
      <dgm:prSet/>
      <dgm:spPr/>
      <dgm:t>
        <a:bodyPr/>
        <a:lstStyle/>
        <a:p>
          <a:endParaRPr lang="ru-RU"/>
        </a:p>
      </dgm:t>
    </dgm:pt>
    <dgm:pt modelId="{1D6F4C7A-4541-45C1-8898-40843BE12CBF}" type="sibTrans" cxnId="{7524ABD1-584C-4FF7-9919-2979D58ECAA7}">
      <dgm:prSet/>
      <dgm:spPr/>
      <dgm:t>
        <a:bodyPr/>
        <a:lstStyle/>
        <a:p>
          <a:endParaRPr lang="ru-RU"/>
        </a:p>
      </dgm:t>
    </dgm:pt>
    <dgm:pt modelId="{B8F22DC4-8513-415A-8D09-D16967C18483}" type="pres">
      <dgm:prSet presAssocID="{662600C3-C6BA-41DB-AC38-A44DF4CF5AC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F254071-A81B-4EF6-A380-E990C6950DC5}" type="pres">
      <dgm:prSet presAssocID="{DD93FBAC-0140-4F95-98E9-CEF6C7CEB9FF}" presName="horFlow" presStyleCnt="0"/>
      <dgm:spPr/>
    </dgm:pt>
    <dgm:pt modelId="{C73D83A6-010F-4D6F-8C85-7E16367602E1}" type="pres">
      <dgm:prSet presAssocID="{DD93FBAC-0140-4F95-98E9-CEF6C7CEB9FF}" presName="bigChev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95D9A8A0-F7F2-4894-B37E-2FDF2736C153}" type="presOf" srcId="{DD93FBAC-0140-4F95-98E9-CEF6C7CEB9FF}" destId="{C73D83A6-010F-4D6F-8C85-7E16367602E1}" srcOrd="0" destOrd="0" presId="urn:microsoft.com/office/officeart/2005/8/layout/lProcess3"/>
    <dgm:cxn modelId="{E918304D-5BDB-4097-8734-152756945DD0}" type="presOf" srcId="{662600C3-C6BA-41DB-AC38-A44DF4CF5ACE}" destId="{B8F22DC4-8513-415A-8D09-D16967C18483}" srcOrd="0" destOrd="0" presId="urn:microsoft.com/office/officeart/2005/8/layout/lProcess3"/>
    <dgm:cxn modelId="{7524ABD1-584C-4FF7-9919-2979D58ECAA7}" srcId="{662600C3-C6BA-41DB-AC38-A44DF4CF5ACE}" destId="{DD93FBAC-0140-4F95-98E9-CEF6C7CEB9FF}" srcOrd="0" destOrd="0" parTransId="{4BA32AED-F988-4C01-B58B-4257558BC924}" sibTransId="{1D6F4C7A-4541-45C1-8898-40843BE12CBF}"/>
    <dgm:cxn modelId="{B171C7EE-8C6B-457C-908A-33B593EB4211}" type="presParOf" srcId="{B8F22DC4-8513-415A-8D09-D16967C18483}" destId="{8F254071-A81B-4EF6-A380-E990C6950DC5}" srcOrd="0" destOrd="0" presId="urn:microsoft.com/office/officeart/2005/8/layout/lProcess3"/>
    <dgm:cxn modelId="{36EF2243-EA73-45B0-BE26-54A53C081527}" type="presParOf" srcId="{8F254071-A81B-4EF6-A380-E990C6950DC5}" destId="{C73D83A6-010F-4D6F-8C85-7E16367602E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82A0790-254D-485D-A5D8-2AB14BD7E3D0}" type="doc">
      <dgm:prSet loTypeId="urn:microsoft.com/office/officeart/2005/8/layout/lProcess3" loCatId="process" qsTypeId="urn:microsoft.com/office/officeart/2005/8/quickstyle/simple5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562216D4-D942-46C6-840F-18AC6BBA4149}">
      <dgm:prSet/>
      <dgm:spPr/>
      <dgm:t>
        <a:bodyPr/>
        <a:lstStyle/>
        <a:p>
          <a:pPr rtl="0"/>
          <a:r>
            <a:rPr lang="ru-RU"/>
            <a:t>Формирование УП</a:t>
          </a:r>
        </a:p>
      </dgm:t>
    </dgm:pt>
    <dgm:pt modelId="{6BD4DE8B-6EE0-4881-BD87-F73B9A8B5B69}" type="parTrans" cxnId="{D60C8CBF-6266-4BC7-A943-57CF681DEAD8}">
      <dgm:prSet/>
      <dgm:spPr/>
      <dgm:t>
        <a:bodyPr/>
        <a:lstStyle/>
        <a:p>
          <a:endParaRPr lang="ru-RU"/>
        </a:p>
      </dgm:t>
    </dgm:pt>
    <dgm:pt modelId="{34B3B5E4-5477-49AF-A763-8AB22C0CB250}" type="sibTrans" cxnId="{D60C8CBF-6266-4BC7-A943-57CF681DEAD8}">
      <dgm:prSet/>
      <dgm:spPr/>
      <dgm:t>
        <a:bodyPr/>
        <a:lstStyle/>
        <a:p>
          <a:endParaRPr lang="ru-RU"/>
        </a:p>
      </dgm:t>
    </dgm:pt>
    <dgm:pt modelId="{610C5DEC-B664-4B2D-B6FD-A9C15ACB761D}" type="pres">
      <dgm:prSet presAssocID="{182A0790-254D-485D-A5D8-2AB14BD7E3D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CCE803E-BD48-4299-8B78-4AB80A3E15AF}" type="pres">
      <dgm:prSet presAssocID="{562216D4-D942-46C6-840F-18AC6BBA4149}" presName="horFlow" presStyleCnt="0"/>
      <dgm:spPr/>
    </dgm:pt>
    <dgm:pt modelId="{287FB020-0A2B-46BD-B798-8F0CE504C172}" type="pres">
      <dgm:prSet presAssocID="{562216D4-D942-46C6-840F-18AC6BBA4149}" presName="bigChev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D60C8CBF-6266-4BC7-A943-57CF681DEAD8}" srcId="{182A0790-254D-485D-A5D8-2AB14BD7E3D0}" destId="{562216D4-D942-46C6-840F-18AC6BBA4149}" srcOrd="0" destOrd="0" parTransId="{6BD4DE8B-6EE0-4881-BD87-F73B9A8B5B69}" sibTransId="{34B3B5E4-5477-49AF-A763-8AB22C0CB250}"/>
    <dgm:cxn modelId="{15E0FE19-26D3-4A0A-92C9-0A467C108EEB}" type="presOf" srcId="{562216D4-D942-46C6-840F-18AC6BBA4149}" destId="{287FB020-0A2B-46BD-B798-8F0CE504C172}" srcOrd="0" destOrd="0" presId="urn:microsoft.com/office/officeart/2005/8/layout/lProcess3"/>
    <dgm:cxn modelId="{2614E6A3-F400-44AB-9A00-B679ED1B72E9}" type="presOf" srcId="{182A0790-254D-485D-A5D8-2AB14BD7E3D0}" destId="{610C5DEC-B664-4B2D-B6FD-A9C15ACB761D}" srcOrd="0" destOrd="0" presId="urn:microsoft.com/office/officeart/2005/8/layout/lProcess3"/>
    <dgm:cxn modelId="{2F0DBC3A-E839-4D15-B503-155EA0A4DFC8}" type="presParOf" srcId="{610C5DEC-B664-4B2D-B6FD-A9C15ACB761D}" destId="{8CCE803E-BD48-4299-8B78-4AB80A3E15AF}" srcOrd="0" destOrd="0" presId="urn:microsoft.com/office/officeart/2005/8/layout/lProcess3"/>
    <dgm:cxn modelId="{A0127824-6C40-4844-BC92-1801B06015FD}" type="presParOf" srcId="{8CCE803E-BD48-4299-8B78-4AB80A3E15AF}" destId="{287FB020-0A2B-46BD-B798-8F0CE504C17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84119F-8C29-4216-AFEB-5DF9E78A8D62}" type="doc">
      <dgm:prSet loTypeId="urn:microsoft.com/office/officeart/2005/8/layout/lProcess3" loCatId="process" qsTypeId="urn:microsoft.com/office/officeart/2005/8/quickstyle/simple5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D2D9EF5A-4F3B-4206-B0DB-413D9F0F7F21}">
      <dgm:prSet/>
      <dgm:spPr/>
      <dgm:t>
        <a:bodyPr/>
        <a:lstStyle/>
        <a:p>
          <a:pPr rtl="0"/>
          <a:r>
            <a:rPr lang="ru-RU"/>
            <a:t>Согласование штатного расписания, составление тарификации</a:t>
          </a:r>
        </a:p>
      </dgm:t>
    </dgm:pt>
    <dgm:pt modelId="{0E6C7362-3530-40B3-BEDF-1E151E731BC5}" type="parTrans" cxnId="{F77443E1-4D40-41F7-9EB3-D89F917469CE}">
      <dgm:prSet/>
      <dgm:spPr/>
      <dgm:t>
        <a:bodyPr/>
        <a:lstStyle/>
        <a:p>
          <a:endParaRPr lang="ru-RU"/>
        </a:p>
      </dgm:t>
    </dgm:pt>
    <dgm:pt modelId="{320E9CCA-7FB9-4B39-B8BB-EBC3CD04E988}" type="sibTrans" cxnId="{F77443E1-4D40-41F7-9EB3-D89F917469CE}">
      <dgm:prSet/>
      <dgm:spPr/>
      <dgm:t>
        <a:bodyPr/>
        <a:lstStyle/>
        <a:p>
          <a:endParaRPr lang="ru-RU"/>
        </a:p>
      </dgm:t>
    </dgm:pt>
    <dgm:pt modelId="{FB5B48EE-98E2-4748-AC14-A987E8A2847B}" type="pres">
      <dgm:prSet presAssocID="{0184119F-8C29-4216-AFEB-5DF9E78A8D62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CF4C37F-AB95-4D1B-87F1-C2E5754B7C79}" type="pres">
      <dgm:prSet presAssocID="{D2D9EF5A-4F3B-4206-B0DB-413D9F0F7F21}" presName="horFlow" presStyleCnt="0"/>
      <dgm:spPr/>
    </dgm:pt>
    <dgm:pt modelId="{F77BD976-DB53-4D30-924C-785581519A64}" type="pres">
      <dgm:prSet presAssocID="{D2D9EF5A-4F3B-4206-B0DB-413D9F0F7F21}" presName="bigChev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4CDAF0EC-1733-477B-A867-B0826506EC46}" type="presOf" srcId="{0184119F-8C29-4216-AFEB-5DF9E78A8D62}" destId="{FB5B48EE-98E2-4748-AC14-A987E8A2847B}" srcOrd="0" destOrd="0" presId="urn:microsoft.com/office/officeart/2005/8/layout/lProcess3"/>
    <dgm:cxn modelId="{B84B7703-A1E2-4FB6-8219-F99BC2E53DA1}" type="presOf" srcId="{D2D9EF5A-4F3B-4206-B0DB-413D9F0F7F21}" destId="{F77BD976-DB53-4D30-924C-785581519A64}" srcOrd="0" destOrd="0" presId="urn:microsoft.com/office/officeart/2005/8/layout/lProcess3"/>
    <dgm:cxn modelId="{F77443E1-4D40-41F7-9EB3-D89F917469CE}" srcId="{0184119F-8C29-4216-AFEB-5DF9E78A8D62}" destId="{D2D9EF5A-4F3B-4206-B0DB-413D9F0F7F21}" srcOrd="0" destOrd="0" parTransId="{0E6C7362-3530-40B3-BEDF-1E151E731BC5}" sibTransId="{320E9CCA-7FB9-4B39-B8BB-EBC3CD04E988}"/>
    <dgm:cxn modelId="{9FCB5914-EEC2-4A93-B8CF-7242979089A6}" type="presParOf" srcId="{FB5B48EE-98E2-4748-AC14-A987E8A2847B}" destId="{BCF4C37F-AB95-4D1B-87F1-C2E5754B7C79}" srcOrd="0" destOrd="0" presId="urn:microsoft.com/office/officeart/2005/8/layout/lProcess3"/>
    <dgm:cxn modelId="{A9849DEC-936D-430A-92F6-76932203A913}" type="presParOf" srcId="{BCF4C37F-AB95-4D1B-87F1-C2E5754B7C79}" destId="{F77BD976-DB53-4D30-924C-785581519A6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C557497-1FFF-4532-A73E-9B0CB7038769}" type="doc">
      <dgm:prSet loTypeId="urn:microsoft.com/office/officeart/2005/8/layout/lProcess3" loCatId="process" qsTypeId="urn:microsoft.com/office/officeart/2005/8/quickstyle/simple5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DB354C12-5C77-46E3-8987-B8C1BA283CA3}">
      <dgm:prSet/>
      <dgm:spPr/>
      <dgm:t>
        <a:bodyPr/>
        <a:lstStyle/>
        <a:p>
          <a:pPr rtl="0"/>
          <a:r>
            <a:rPr lang="ru-RU" dirty="0"/>
            <a:t>Формирование команды</a:t>
          </a:r>
        </a:p>
      </dgm:t>
    </dgm:pt>
    <dgm:pt modelId="{2923C2DF-F6FF-4521-8B2F-D5D3357CF729}" type="parTrans" cxnId="{988A4DA8-FCBF-462D-98A4-C24D1B373492}">
      <dgm:prSet/>
      <dgm:spPr/>
      <dgm:t>
        <a:bodyPr/>
        <a:lstStyle/>
        <a:p>
          <a:endParaRPr lang="ru-RU"/>
        </a:p>
      </dgm:t>
    </dgm:pt>
    <dgm:pt modelId="{A2C3AB59-24EB-4CF6-A24C-D9A89C086C75}" type="sibTrans" cxnId="{988A4DA8-FCBF-462D-98A4-C24D1B373492}">
      <dgm:prSet/>
      <dgm:spPr/>
      <dgm:t>
        <a:bodyPr/>
        <a:lstStyle/>
        <a:p>
          <a:endParaRPr lang="ru-RU"/>
        </a:p>
      </dgm:t>
    </dgm:pt>
    <dgm:pt modelId="{001DC925-D4D5-49D6-9C5F-5F25DC49BF74}" type="pres">
      <dgm:prSet presAssocID="{FC557497-1FFF-4532-A73E-9B0CB7038769}" presName="Name0" presStyleCnt="0">
        <dgm:presLayoutVars>
          <dgm:chPref val="3"/>
          <dgm:dir val="rev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FF62F6D-CB5B-4541-8224-C6EE5D1DC1D7}" type="pres">
      <dgm:prSet presAssocID="{DB354C12-5C77-46E3-8987-B8C1BA283CA3}" presName="horFlow" presStyleCnt="0"/>
      <dgm:spPr/>
    </dgm:pt>
    <dgm:pt modelId="{B5C32A7A-4871-4780-A0BD-F800719A87E2}" type="pres">
      <dgm:prSet presAssocID="{DB354C12-5C77-46E3-8987-B8C1BA283CA3}" presName="bigChev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988A4DA8-FCBF-462D-98A4-C24D1B373492}" srcId="{FC557497-1FFF-4532-A73E-9B0CB7038769}" destId="{DB354C12-5C77-46E3-8987-B8C1BA283CA3}" srcOrd="0" destOrd="0" parTransId="{2923C2DF-F6FF-4521-8B2F-D5D3357CF729}" sibTransId="{A2C3AB59-24EB-4CF6-A24C-D9A89C086C75}"/>
    <dgm:cxn modelId="{0374BE25-FBED-40C2-B8A5-1523DEE173E5}" type="presOf" srcId="{DB354C12-5C77-46E3-8987-B8C1BA283CA3}" destId="{B5C32A7A-4871-4780-A0BD-F800719A87E2}" srcOrd="0" destOrd="0" presId="urn:microsoft.com/office/officeart/2005/8/layout/lProcess3"/>
    <dgm:cxn modelId="{BCBC6BC5-7DD2-47D3-91B6-C82F68D16EB1}" type="presOf" srcId="{FC557497-1FFF-4532-A73E-9B0CB7038769}" destId="{001DC925-D4D5-49D6-9C5F-5F25DC49BF74}" srcOrd="0" destOrd="0" presId="urn:microsoft.com/office/officeart/2005/8/layout/lProcess3"/>
    <dgm:cxn modelId="{50167BB7-02BD-40F3-BF21-5A1277BFA32A}" type="presParOf" srcId="{001DC925-D4D5-49D6-9C5F-5F25DC49BF74}" destId="{CFF62F6D-CB5B-4541-8224-C6EE5D1DC1D7}" srcOrd="0" destOrd="0" presId="urn:microsoft.com/office/officeart/2005/8/layout/lProcess3"/>
    <dgm:cxn modelId="{E7C896F8-A9D8-46ED-B307-4CB637B4D0D5}" type="presParOf" srcId="{CFF62F6D-CB5B-4541-8224-C6EE5D1DC1D7}" destId="{B5C32A7A-4871-4780-A0BD-F800719A87E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70BFA0-E60C-4148-994E-B0B147250C2D}">
      <dsp:nvSpPr>
        <dsp:cNvPr id="0" name=""/>
        <dsp:cNvSpPr/>
      </dsp:nvSpPr>
      <dsp:spPr>
        <a:xfrm>
          <a:off x="1470805" y="2133"/>
          <a:ext cx="2165034" cy="12990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Запрос родителей, заключение ПМПК</a:t>
          </a:r>
        </a:p>
      </dsp:txBody>
      <dsp:txXfrm>
        <a:off x="1470805" y="2133"/>
        <a:ext cx="2165034" cy="1299020"/>
      </dsp:txXfrm>
    </dsp:sp>
    <dsp:sp modelId="{988552C4-8655-4A2F-B273-9976623F3510}">
      <dsp:nvSpPr>
        <dsp:cNvPr id="0" name=""/>
        <dsp:cNvSpPr/>
      </dsp:nvSpPr>
      <dsp:spPr>
        <a:xfrm rot="18780">
          <a:off x="4049386" y="394073"/>
          <a:ext cx="996304" cy="53692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8780">
        <a:off x="4049386" y="394073"/>
        <a:ext cx="996304" cy="536928"/>
      </dsp:txXfrm>
    </dsp:sp>
    <dsp:sp modelId="{05112B70-7FDD-465E-9A6E-378A799946D0}">
      <dsp:nvSpPr>
        <dsp:cNvPr id="0" name=""/>
        <dsp:cNvSpPr/>
      </dsp:nvSpPr>
      <dsp:spPr>
        <a:xfrm>
          <a:off x="5515631" y="24230"/>
          <a:ext cx="2165034" cy="12990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Согласование с Учредителем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5515631" y="24230"/>
        <a:ext cx="2165034" cy="1299020"/>
      </dsp:txXfrm>
    </dsp:sp>
    <dsp:sp modelId="{EB057A60-1821-421F-97CD-5D228379FCC2}">
      <dsp:nvSpPr>
        <dsp:cNvPr id="0" name=""/>
        <dsp:cNvSpPr/>
      </dsp:nvSpPr>
      <dsp:spPr>
        <a:xfrm rot="2818074">
          <a:off x="7710132" y="1366120"/>
          <a:ext cx="630582" cy="53692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2818074">
        <a:off x="7710132" y="1366120"/>
        <a:ext cx="630582" cy="536928"/>
      </dsp:txXfrm>
    </dsp:sp>
    <dsp:sp modelId="{0A61C808-C86D-4251-A60A-CF9480AD695F}">
      <dsp:nvSpPr>
        <dsp:cNvPr id="0" name=""/>
        <dsp:cNvSpPr/>
      </dsp:nvSpPr>
      <dsp:spPr>
        <a:xfrm>
          <a:off x="7540263" y="2192945"/>
          <a:ext cx="2165034" cy="12990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Формирование УП</a:t>
          </a:r>
        </a:p>
      </dsp:txBody>
      <dsp:txXfrm>
        <a:off x="7540263" y="2192945"/>
        <a:ext cx="2165034" cy="1299020"/>
      </dsp:txXfrm>
    </dsp:sp>
    <dsp:sp modelId="{421CE54D-62A7-4031-897B-734ACEF82D79}">
      <dsp:nvSpPr>
        <dsp:cNvPr id="0" name=""/>
        <dsp:cNvSpPr/>
      </dsp:nvSpPr>
      <dsp:spPr>
        <a:xfrm rot="10800005">
          <a:off x="6941512" y="2573988"/>
          <a:ext cx="423117" cy="53692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5">
        <a:off x="6941512" y="2573988"/>
        <a:ext cx="423117" cy="536928"/>
      </dsp:txXfrm>
    </dsp:sp>
    <dsp:sp modelId="{19B21235-271E-4F5C-8AC3-96EE26BB22C2}">
      <dsp:nvSpPr>
        <dsp:cNvPr id="0" name=""/>
        <dsp:cNvSpPr/>
      </dsp:nvSpPr>
      <dsp:spPr>
        <a:xfrm>
          <a:off x="4576893" y="2192940"/>
          <a:ext cx="2165034" cy="12990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Согласование штатного расписания, оставление тарификации</a:t>
          </a:r>
          <a:endParaRPr lang="ru-RU" sz="1600" b="0" u="none" kern="1200" dirty="0">
            <a:solidFill>
              <a:schemeClr val="tx1"/>
            </a:solidFill>
          </a:endParaRPr>
        </a:p>
      </dsp:txBody>
      <dsp:txXfrm>
        <a:off x="4576893" y="2192940"/>
        <a:ext cx="2165034" cy="1299020"/>
      </dsp:txXfrm>
    </dsp:sp>
    <dsp:sp modelId="{17BA1B74-237D-4ECF-9E9A-EC6BC8501B36}">
      <dsp:nvSpPr>
        <dsp:cNvPr id="0" name=""/>
        <dsp:cNvSpPr/>
      </dsp:nvSpPr>
      <dsp:spPr>
        <a:xfrm rot="10800000">
          <a:off x="3863244" y="2573986"/>
          <a:ext cx="504312" cy="53692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863244" y="2573986"/>
        <a:ext cx="504312" cy="536928"/>
      </dsp:txXfrm>
    </dsp:sp>
    <dsp:sp modelId="{5988A942-AA19-4C6F-97EE-7C4817B6FE55}">
      <dsp:nvSpPr>
        <dsp:cNvPr id="0" name=""/>
        <dsp:cNvSpPr/>
      </dsp:nvSpPr>
      <dsp:spPr>
        <a:xfrm>
          <a:off x="1460326" y="2192940"/>
          <a:ext cx="2165034" cy="12990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Формирование команды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460326" y="2192940"/>
        <a:ext cx="2165034" cy="1299020"/>
      </dsp:txXfrm>
    </dsp:sp>
    <dsp:sp modelId="{B2228002-CF4D-4857-BEB6-ECE02821209B}">
      <dsp:nvSpPr>
        <dsp:cNvPr id="0" name=""/>
        <dsp:cNvSpPr/>
      </dsp:nvSpPr>
      <dsp:spPr>
        <a:xfrm rot="5516100">
          <a:off x="2298822" y="3606067"/>
          <a:ext cx="418304" cy="53692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5516100">
        <a:off x="2298822" y="3606067"/>
        <a:ext cx="418304" cy="536928"/>
      </dsp:txXfrm>
    </dsp:sp>
    <dsp:sp modelId="{B3DE841B-38B1-4859-A243-736F328C8640}">
      <dsp:nvSpPr>
        <dsp:cNvPr id="0" name=""/>
        <dsp:cNvSpPr/>
      </dsp:nvSpPr>
      <dsp:spPr>
        <a:xfrm>
          <a:off x="1389789" y="4280765"/>
          <a:ext cx="2165034" cy="12990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hlinkClick xmlns:r="http://schemas.openxmlformats.org/officeDocument/2006/relationships" r:id="" action="ppaction://noaction"/>
            </a:rPr>
            <a:t>Формирование психолого- педагогического консилиума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389789" y="4280765"/>
        <a:ext cx="2165034" cy="1299020"/>
      </dsp:txXfrm>
    </dsp:sp>
    <dsp:sp modelId="{D33E52AD-C13E-4218-A785-D4FAE664860C}">
      <dsp:nvSpPr>
        <dsp:cNvPr id="0" name=""/>
        <dsp:cNvSpPr/>
      </dsp:nvSpPr>
      <dsp:spPr>
        <a:xfrm rot="5352">
          <a:off x="4436230" y="4666522"/>
          <a:ext cx="2123392" cy="53692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5352">
        <a:off x="4436230" y="4666522"/>
        <a:ext cx="2123392" cy="536928"/>
      </dsp:txXfrm>
    </dsp:sp>
    <dsp:sp modelId="{0F1D5D30-7F7E-4722-B713-D12EA09DED77}">
      <dsp:nvSpPr>
        <dsp:cNvPr id="0" name=""/>
        <dsp:cNvSpPr/>
      </dsp:nvSpPr>
      <dsp:spPr>
        <a:xfrm>
          <a:off x="7561220" y="4290374"/>
          <a:ext cx="2165034" cy="12990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Разработка</a:t>
          </a:r>
          <a:r>
            <a:rPr lang="ru-RU" sz="1600" kern="1200" dirty="0"/>
            <a:t> АОП</a:t>
          </a:r>
        </a:p>
      </dsp:txBody>
      <dsp:txXfrm>
        <a:off x="7561220" y="4290374"/>
        <a:ext cx="2165034" cy="129902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CCA477-C256-4583-8A09-D3BCEA0C993F}">
      <dsp:nvSpPr>
        <dsp:cNvPr id="0" name=""/>
        <dsp:cNvSpPr/>
      </dsp:nvSpPr>
      <dsp:spPr>
        <a:xfrm rot="10800000">
          <a:off x="0" y="156970"/>
          <a:ext cx="1874353" cy="74974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2032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Разработка АОП</a:t>
          </a:r>
        </a:p>
      </dsp:txBody>
      <dsp:txXfrm rot="10800000">
        <a:off x="0" y="156970"/>
        <a:ext cx="1874353" cy="749741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841ABA-46D7-478C-A0BD-AC93708E89C4}">
      <dsp:nvSpPr>
        <dsp:cNvPr id="0" name=""/>
        <dsp:cNvSpPr/>
      </dsp:nvSpPr>
      <dsp:spPr>
        <a:xfrm rot="10800000">
          <a:off x="0" y="151520"/>
          <a:ext cx="1874353" cy="74974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985" rIns="1397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Формирование психолого-педагогического консилиума</a:t>
          </a:r>
        </a:p>
      </dsp:txBody>
      <dsp:txXfrm rot="10800000">
        <a:off x="0" y="151520"/>
        <a:ext cx="1874353" cy="74974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0DEEF6-372D-4659-A691-71304C216868}">
      <dsp:nvSpPr>
        <dsp:cNvPr id="0" name=""/>
        <dsp:cNvSpPr/>
      </dsp:nvSpPr>
      <dsp:spPr>
        <a:xfrm>
          <a:off x="1821186" y="-5316"/>
          <a:ext cx="1038146" cy="62691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Администрация школы</a:t>
          </a:r>
        </a:p>
      </dsp:txBody>
      <dsp:txXfrm>
        <a:off x="1821186" y="-5316"/>
        <a:ext cx="1038146" cy="626914"/>
      </dsp:txXfrm>
    </dsp:sp>
    <dsp:sp modelId="{1A80B9AB-36AE-4DC5-9684-D185F6CB2D5E}">
      <dsp:nvSpPr>
        <dsp:cNvPr id="0" name=""/>
        <dsp:cNvSpPr/>
      </dsp:nvSpPr>
      <dsp:spPr>
        <a:xfrm>
          <a:off x="1144034" y="308140"/>
          <a:ext cx="2392451" cy="2392451"/>
        </a:xfrm>
        <a:custGeom>
          <a:avLst/>
          <a:gdLst/>
          <a:ahLst/>
          <a:cxnLst/>
          <a:rect l="0" t="0" r="0" b="0"/>
          <a:pathLst>
            <a:path>
              <a:moveTo>
                <a:pt x="1720921" y="121213"/>
              </a:moveTo>
              <a:arcTo wR="1196225" hR="1196225" stAng="17760975" swAng="178084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E0EA0-1EAA-4E1B-BA3E-E0C89DA163F8}">
      <dsp:nvSpPr>
        <dsp:cNvPr id="0" name=""/>
        <dsp:cNvSpPr/>
      </dsp:nvSpPr>
      <dsp:spPr>
        <a:xfrm>
          <a:off x="3017427" y="835380"/>
          <a:ext cx="921020" cy="59866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Родители детей с ОВЗ или без ОВЗ</a:t>
          </a:r>
        </a:p>
      </dsp:txBody>
      <dsp:txXfrm>
        <a:off x="3017427" y="835380"/>
        <a:ext cx="921020" cy="598663"/>
      </dsp:txXfrm>
    </dsp:sp>
    <dsp:sp modelId="{F796CBA6-9753-4152-8169-D277020E19D5}">
      <dsp:nvSpPr>
        <dsp:cNvPr id="0" name=""/>
        <dsp:cNvSpPr/>
      </dsp:nvSpPr>
      <dsp:spPr>
        <a:xfrm>
          <a:off x="1144034" y="308140"/>
          <a:ext cx="2392451" cy="2392451"/>
        </a:xfrm>
        <a:custGeom>
          <a:avLst/>
          <a:gdLst/>
          <a:ahLst/>
          <a:cxnLst/>
          <a:rect l="0" t="0" r="0" b="0"/>
          <a:pathLst>
            <a:path>
              <a:moveTo>
                <a:pt x="2390808" y="1133550"/>
              </a:moveTo>
              <a:arcTo wR="1196225" hR="1196225" stAng="21419800" swAng="219650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267291-5E2E-4EDB-9160-CD5172A94B7E}">
      <dsp:nvSpPr>
        <dsp:cNvPr id="0" name=""/>
        <dsp:cNvSpPr/>
      </dsp:nvSpPr>
      <dsp:spPr>
        <a:xfrm>
          <a:off x="2582873" y="2172801"/>
          <a:ext cx="921020" cy="59866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Педагоги</a:t>
          </a:r>
        </a:p>
      </dsp:txBody>
      <dsp:txXfrm>
        <a:off x="2582873" y="2172801"/>
        <a:ext cx="921020" cy="598663"/>
      </dsp:txXfrm>
    </dsp:sp>
    <dsp:sp modelId="{8124AB91-F7C5-4107-A48A-3687B99AFDBF}">
      <dsp:nvSpPr>
        <dsp:cNvPr id="0" name=""/>
        <dsp:cNvSpPr/>
      </dsp:nvSpPr>
      <dsp:spPr>
        <a:xfrm>
          <a:off x="1144034" y="308140"/>
          <a:ext cx="2392451" cy="2392451"/>
        </a:xfrm>
        <a:custGeom>
          <a:avLst/>
          <a:gdLst/>
          <a:ahLst/>
          <a:cxnLst/>
          <a:rect l="0" t="0" r="0" b="0"/>
          <a:pathLst>
            <a:path>
              <a:moveTo>
                <a:pt x="1434085" y="2368564"/>
              </a:moveTo>
              <a:arcTo wR="1196225" hR="1196225" stAng="4711844" swAng="1376312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D993-3481-445D-8B73-10DB9D82B2FE}">
      <dsp:nvSpPr>
        <dsp:cNvPr id="0" name=""/>
        <dsp:cNvSpPr/>
      </dsp:nvSpPr>
      <dsp:spPr>
        <a:xfrm>
          <a:off x="1176626" y="2172801"/>
          <a:ext cx="921020" cy="59866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Социальные партнеры</a:t>
          </a:r>
        </a:p>
      </dsp:txBody>
      <dsp:txXfrm>
        <a:off x="1176626" y="2172801"/>
        <a:ext cx="921020" cy="598663"/>
      </dsp:txXfrm>
    </dsp:sp>
    <dsp:sp modelId="{E22880BE-F971-4275-9A4A-B49F4CBBBCE8}">
      <dsp:nvSpPr>
        <dsp:cNvPr id="0" name=""/>
        <dsp:cNvSpPr/>
      </dsp:nvSpPr>
      <dsp:spPr>
        <a:xfrm>
          <a:off x="1144034" y="308140"/>
          <a:ext cx="2392451" cy="2392451"/>
        </a:xfrm>
        <a:custGeom>
          <a:avLst/>
          <a:gdLst/>
          <a:ahLst/>
          <a:cxnLst/>
          <a:rect l="0" t="0" r="0" b="0"/>
          <a:pathLst>
            <a:path>
              <a:moveTo>
                <a:pt x="199922" y="1858295"/>
              </a:moveTo>
              <a:arcTo wR="1196225" hR="1196225" stAng="8783694" swAng="2196506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1439E-51B5-4F20-A4CD-3581398F2660}">
      <dsp:nvSpPr>
        <dsp:cNvPr id="0" name=""/>
        <dsp:cNvSpPr/>
      </dsp:nvSpPr>
      <dsp:spPr>
        <a:xfrm>
          <a:off x="742071" y="835380"/>
          <a:ext cx="921020" cy="59866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Обучающиеся  с ОВЗ или без ОВЗ</a:t>
          </a:r>
        </a:p>
      </dsp:txBody>
      <dsp:txXfrm>
        <a:off x="742071" y="835380"/>
        <a:ext cx="921020" cy="598663"/>
      </dsp:txXfrm>
    </dsp:sp>
    <dsp:sp modelId="{E049BBE7-A8AE-4B4D-819A-D29A4203F1DC}">
      <dsp:nvSpPr>
        <dsp:cNvPr id="0" name=""/>
        <dsp:cNvSpPr/>
      </dsp:nvSpPr>
      <dsp:spPr>
        <a:xfrm>
          <a:off x="1144034" y="308140"/>
          <a:ext cx="2392451" cy="2392451"/>
        </a:xfrm>
        <a:custGeom>
          <a:avLst/>
          <a:gdLst/>
          <a:ahLst/>
          <a:cxnLst/>
          <a:rect l="0" t="0" r="0" b="0"/>
          <a:pathLst>
            <a:path>
              <a:moveTo>
                <a:pt x="208061" y="522069"/>
              </a:moveTo>
              <a:arcTo wR="1196225" hR="1196225" stAng="12858181" swAng="178084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51A55F-6285-4C7F-8C2E-EF139AE8E68F}">
      <dsp:nvSpPr>
        <dsp:cNvPr id="0" name=""/>
        <dsp:cNvSpPr/>
      </dsp:nvSpPr>
      <dsp:spPr>
        <a:xfrm>
          <a:off x="736354" y="881495"/>
          <a:ext cx="1030596" cy="96172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Участники образовательного процесса</a:t>
          </a:r>
        </a:p>
      </dsp:txBody>
      <dsp:txXfrm>
        <a:off x="736354" y="881495"/>
        <a:ext cx="1030596" cy="96172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29A0B6-D047-4401-8109-0D8DA9E96863}">
      <dsp:nvSpPr>
        <dsp:cNvPr id="0" name=""/>
        <dsp:cNvSpPr/>
      </dsp:nvSpPr>
      <dsp:spPr>
        <a:xfrm>
          <a:off x="-2769879" y="-427042"/>
          <a:ext cx="3305493" cy="3305493"/>
        </a:xfrm>
        <a:prstGeom prst="blockArc">
          <a:avLst>
            <a:gd name="adj1" fmla="val 18900000"/>
            <a:gd name="adj2" fmla="val 2700000"/>
            <a:gd name="adj3" fmla="val 653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8EC09-71CA-48D3-A89C-30D3AC56AE52}">
      <dsp:nvSpPr>
        <dsp:cNvPr id="0" name=""/>
        <dsp:cNvSpPr/>
      </dsp:nvSpPr>
      <dsp:spPr>
        <a:xfrm>
          <a:off x="201450" y="129091"/>
          <a:ext cx="3655460" cy="25808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485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Мониторинг</a:t>
          </a:r>
        </a:p>
      </dsp:txBody>
      <dsp:txXfrm>
        <a:off x="201450" y="129091"/>
        <a:ext cx="3655460" cy="258084"/>
      </dsp:txXfrm>
    </dsp:sp>
    <dsp:sp modelId="{BD02DCA5-9B70-44A9-8C89-6FB4F4F876CA}">
      <dsp:nvSpPr>
        <dsp:cNvPr id="0" name=""/>
        <dsp:cNvSpPr/>
      </dsp:nvSpPr>
      <dsp:spPr>
        <a:xfrm>
          <a:off x="40147" y="96830"/>
          <a:ext cx="322605" cy="322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B0E7C4-66F1-4A5D-8908-7DA6548FAEF0}">
      <dsp:nvSpPr>
        <dsp:cNvPr id="0" name=""/>
        <dsp:cNvSpPr/>
      </dsp:nvSpPr>
      <dsp:spPr>
        <a:xfrm>
          <a:off x="413742" y="516168"/>
          <a:ext cx="3443168" cy="258084"/>
        </a:xfrm>
        <a:prstGeom prst="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485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Работа с родителями</a:t>
          </a:r>
          <a:endParaRPr lang="ru-RU" sz="1200" kern="1200" dirty="0"/>
        </a:p>
      </dsp:txBody>
      <dsp:txXfrm>
        <a:off x="413742" y="516168"/>
        <a:ext cx="3443168" cy="258084"/>
      </dsp:txXfrm>
    </dsp:sp>
    <dsp:sp modelId="{37D19B78-C1A1-49BC-A738-728A91A3264B}">
      <dsp:nvSpPr>
        <dsp:cNvPr id="0" name=""/>
        <dsp:cNvSpPr/>
      </dsp:nvSpPr>
      <dsp:spPr>
        <a:xfrm>
          <a:off x="252439" y="483908"/>
          <a:ext cx="322605" cy="322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4AFD1E-D8B5-4AD2-A710-2256447E9EF6}">
      <dsp:nvSpPr>
        <dsp:cNvPr id="0" name=""/>
        <dsp:cNvSpPr/>
      </dsp:nvSpPr>
      <dsp:spPr>
        <a:xfrm>
          <a:off x="510818" y="903246"/>
          <a:ext cx="3346092" cy="258084"/>
        </a:xfrm>
        <a:prstGeom prst="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485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Реализация дополнительных программ</a:t>
          </a:r>
          <a:endParaRPr lang="ru-RU" sz="1200" kern="1200" dirty="0"/>
        </a:p>
      </dsp:txBody>
      <dsp:txXfrm>
        <a:off x="510818" y="903246"/>
        <a:ext cx="3346092" cy="258084"/>
      </dsp:txXfrm>
    </dsp:sp>
    <dsp:sp modelId="{284544F4-2766-48D3-9273-97944A9725A4}">
      <dsp:nvSpPr>
        <dsp:cNvPr id="0" name=""/>
        <dsp:cNvSpPr/>
      </dsp:nvSpPr>
      <dsp:spPr>
        <a:xfrm>
          <a:off x="349515" y="870985"/>
          <a:ext cx="322605" cy="322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DA29AA-6538-45B0-B19F-871A06CB7CB0}">
      <dsp:nvSpPr>
        <dsp:cNvPr id="0" name=""/>
        <dsp:cNvSpPr/>
      </dsp:nvSpPr>
      <dsp:spPr>
        <a:xfrm>
          <a:off x="510818" y="1290078"/>
          <a:ext cx="3346092" cy="258084"/>
        </a:xfrm>
        <a:prstGeom prst="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485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Психолого-педагогическое сопровождение</a:t>
          </a:r>
        </a:p>
      </dsp:txBody>
      <dsp:txXfrm>
        <a:off x="510818" y="1290078"/>
        <a:ext cx="3346092" cy="258084"/>
      </dsp:txXfrm>
    </dsp:sp>
    <dsp:sp modelId="{AE9E0CE3-8966-43CB-9F5D-3FE451DD38D4}">
      <dsp:nvSpPr>
        <dsp:cNvPr id="0" name=""/>
        <dsp:cNvSpPr/>
      </dsp:nvSpPr>
      <dsp:spPr>
        <a:xfrm>
          <a:off x="349515" y="1257817"/>
          <a:ext cx="322605" cy="322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E8F4CE-91B5-4FF6-BE36-F2F82EAEFF0B}">
      <dsp:nvSpPr>
        <dsp:cNvPr id="0" name=""/>
        <dsp:cNvSpPr/>
      </dsp:nvSpPr>
      <dsp:spPr>
        <a:xfrm>
          <a:off x="413742" y="1677155"/>
          <a:ext cx="3443168" cy="258084"/>
        </a:xfrm>
        <a:prstGeom prst="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485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Разработка нормативной базы</a:t>
          </a:r>
        </a:p>
      </dsp:txBody>
      <dsp:txXfrm>
        <a:off x="413742" y="1677155"/>
        <a:ext cx="3443168" cy="258084"/>
      </dsp:txXfrm>
    </dsp:sp>
    <dsp:sp modelId="{8E26096F-675D-457F-ABFC-B2141DC13E8A}">
      <dsp:nvSpPr>
        <dsp:cNvPr id="0" name=""/>
        <dsp:cNvSpPr/>
      </dsp:nvSpPr>
      <dsp:spPr>
        <a:xfrm>
          <a:off x="252439" y="1644895"/>
          <a:ext cx="322605" cy="322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826965-D88D-413B-9A32-6B4A2E966147}">
      <dsp:nvSpPr>
        <dsp:cNvPr id="0" name=""/>
        <dsp:cNvSpPr/>
      </dsp:nvSpPr>
      <dsp:spPr>
        <a:xfrm>
          <a:off x="201450" y="2064233"/>
          <a:ext cx="3655460" cy="258084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485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Создание условий</a:t>
          </a:r>
          <a:endParaRPr lang="ru-RU" sz="1200" kern="1200" dirty="0"/>
        </a:p>
      </dsp:txBody>
      <dsp:txXfrm>
        <a:off x="201450" y="2064233"/>
        <a:ext cx="3655460" cy="258084"/>
      </dsp:txXfrm>
    </dsp:sp>
    <dsp:sp modelId="{85612EF6-7111-4647-A514-148147E1ACB6}">
      <dsp:nvSpPr>
        <dsp:cNvPr id="0" name=""/>
        <dsp:cNvSpPr/>
      </dsp:nvSpPr>
      <dsp:spPr>
        <a:xfrm>
          <a:off x="40147" y="2031972"/>
          <a:ext cx="322605" cy="322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4684AF-EEA8-48BA-BD9A-A3D261A00CF3}">
      <dsp:nvSpPr>
        <dsp:cNvPr id="0" name=""/>
        <dsp:cNvSpPr/>
      </dsp:nvSpPr>
      <dsp:spPr>
        <a:xfrm>
          <a:off x="1500280" y="1292072"/>
          <a:ext cx="3876216" cy="38762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C4CF8C-99C1-417C-80B3-5B028E20B75C}">
      <dsp:nvSpPr>
        <dsp:cNvPr id="0" name=""/>
        <dsp:cNvSpPr/>
      </dsp:nvSpPr>
      <dsp:spPr>
        <a:xfrm>
          <a:off x="2275524" y="2067315"/>
          <a:ext cx="2325730" cy="23257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1A105-3B5E-47A8-801E-FDEF806DFA0C}">
      <dsp:nvSpPr>
        <dsp:cNvPr id="0" name=""/>
        <dsp:cNvSpPr/>
      </dsp:nvSpPr>
      <dsp:spPr>
        <a:xfrm>
          <a:off x="3050767" y="2842558"/>
          <a:ext cx="775243" cy="7752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2A9FA-A6E8-4C49-8246-DA19D6CEA87B}">
      <dsp:nvSpPr>
        <dsp:cNvPr id="0" name=""/>
        <dsp:cNvSpPr/>
      </dsp:nvSpPr>
      <dsp:spPr>
        <a:xfrm>
          <a:off x="6022533" y="0"/>
          <a:ext cx="1938108" cy="1130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Ответственный за качество образовательных услуг, создание команды</a:t>
          </a:r>
        </a:p>
      </dsp:txBody>
      <dsp:txXfrm>
        <a:off x="6022533" y="0"/>
        <a:ext cx="1938108" cy="1130563"/>
      </dsp:txXfrm>
    </dsp:sp>
    <dsp:sp modelId="{6B26F7C7-3C1C-4E23-9C1F-F3551503E50D}">
      <dsp:nvSpPr>
        <dsp:cNvPr id="0" name=""/>
        <dsp:cNvSpPr/>
      </dsp:nvSpPr>
      <dsp:spPr>
        <a:xfrm>
          <a:off x="5538006" y="565281"/>
          <a:ext cx="4845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E792B-A04B-4EDC-B0C2-8AFCADAF6D84}">
      <dsp:nvSpPr>
        <dsp:cNvPr id="0" name=""/>
        <dsp:cNvSpPr/>
      </dsp:nvSpPr>
      <dsp:spPr>
        <a:xfrm rot="5400000">
          <a:off x="3155102" y="849214"/>
          <a:ext cx="2664252" cy="2097679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3EE63-0818-4610-AD45-3ED84BCD68A2}">
      <dsp:nvSpPr>
        <dsp:cNvPr id="0" name=""/>
        <dsp:cNvSpPr/>
      </dsp:nvSpPr>
      <dsp:spPr>
        <a:xfrm>
          <a:off x="6022533" y="1130563"/>
          <a:ext cx="1938108" cy="1130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Участники ОП, действующие в соответствии с договором</a:t>
          </a:r>
        </a:p>
      </dsp:txBody>
      <dsp:txXfrm>
        <a:off x="6022533" y="1130563"/>
        <a:ext cx="1938108" cy="1130563"/>
      </dsp:txXfrm>
    </dsp:sp>
    <dsp:sp modelId="{EDDFDB5C-CE15-432C-A2C8-C3A437A7978C}">
      <dsp:nvSpPr>
        <dsp:cNvPr id="0" name=""/>
        <dsp:cNvSpPr/>
      </dsp:nvSpPr>
      <dsp:spPr>
        <a:xfrm>
          <a:off x="5538006" y="1695844"/>
          <a:ext cx="4845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A747E-3AC1-4C19-B4DC-DDE433D4CA25}">
      <dsp:nvSpPr>
        <dsp:cNvPr id="0" name=""/>
        <dsp:cNvSpPr/>
      </dsp:nvSpPr>
      <dsp:spPr>
        <a:xfrm rot="5400000">
          <a:off x="3726973" y="1962140"/>
          <a:ext cx="2076101" cy="154208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B6A6B-AB93-4C7A-A4BE-EF85A438CFC1}">
      <dsp:nvSpPr>
        <dsp:cNvPr id="0" name=""/>
        <dsp:cNvSpPr/>
      </dsp:nvSpPr>
      <dsp:spPr>
        <a:xfrm>
          <a:off x="6022533" y="2261126"/>
          <a:ext cx="1938108" cy="1130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Реализация АОП</a:t>
          </a:r>
        </a:p>
      </dsp:txBody>
      <dsp:txXfrm>
        <a:off x="6022533" y="2261126"/>
        <a:ext cx="1938108" cy="1130563"/>
      </dsp:txXfrm>
    </dsp:sp>
    <dsp:sp modelId="{73A29269-F28F-48A0-9A45-3C3E584CE8BC}">
      <dsp:nvSpPr>
        <dsp:cNvPr id="0" name=""/>
        <dsp:cNvSpPr/>
      </dsp:nvSpPr>
      <dsp:spPr>
        <a:xfrm>
          <a:off x="5538006" y="2826408"/>
          <a:ext cx="4845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C7AA7-DE25-42E2-A83C-FD2CDB13EB5D}">
      <dsp:nvSpPr>
        <dsp:cNvPr id="0" name=""/>
        <dsp:cNvSpPr/>
      </dsp:nvSpPr>
      <dsp:spPr>
        <a:xfrm rot="5400000">
          <a:off x="4299555" y="3074162"/>
          <a:ext cx="1483298" cy="986497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4F2E99-B947-4C80-B67C-5AFA0F2C40EB}">
      <dsp:nvSpPr>
        <dsp:cNvPr id="0" name=""/>
        <dsp:cNvSpPr/>
      </dsp:nvSpPr>
      <dsp:spPr>
        <a:xfrm>
          <a:off x="451" y="280640"/>
          <a:ext cx="1760133" cy="10560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Конкурсы</a:t>
          </a:r>
          <a:endParaRPr lang="ru-RU" sz="2300" kern="1200" dirty="0"/>
        </a:p>
      </dsp:txBody>
      <dsp:txXfrm>
        <a:off x="451" y="280640"/>
        <a:ext cx="1760133" cy="1056080"/>
      </dsp:txXfrm>
    </dsp:sp>
    <dsp:sp modelId="{45FE5F6C-7A10-4287-805A-66073F7A71C1}">
      <dsp:nvSpPr>
        <dsp:cNvPr id="0" name=""/>
        <dsp:cNvSpPr/>
      </dsp:nvSpPr>
      <dsp:spPr>
        <a:xfrm>
          <a:off x="1936598" y="280640"/>
          <a:ext cx="1760133" cy="10560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Проекты</a:t>
          </a:r>
          <a:endParaRPr lang="ru-RU" sz="2300" kern="1200" dirty="0"/>
        </a:p>
      </dsp:txBody>
      <dsp:txXfrm>
        <a:off x="1936598" y="280640"/>
        <a:ext cx="1760133" cy="1056080"/>
      </dsp:txXfrm>
    </dsp:sp>
    <dsp:sp modelId="{B70FAE4E-A634-4F55-896B-C6FA49729C0C}">
      <dsp:nvSpPr>
        <dsp:cNvPr id="0" name=""/>
        <dsp:cNvSpPr/>
      </dsp:nvSpPr>
      <dsp:spPr>
        <a:xfrm>
          <a:off x="451" y="1512734"/>
          <a:ext cx="1760133" cy="10560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Экскурсии</a:t>
          </a:r>
          <a:endParaRPr lang="ru-RU" sz="2300" kern="1200" dirty="0"/>
        </a:p>
      </dsp:txBody>
      <dsp:txXfrm>
        <a:off x="451" y="1512734"/>
        <a:ext cx="1760133" cy="1056080"/>
      </dsp:txXfrm>
    </dsp:sp>
    <dsp:sp modelId="{17D908A1-64A6-4C2F-8798-F5AA140AAE2B}">
      <dsp:nvSpPr>
        <dsp:cNvPr id="0" name=""/>
        <dsp:cNvSpPr/>
      </dsp:nvSpPr>
      <dsp:spPr>
        <a:xfrm>
          <a:off x="1936598" y="1512734"/>
          <a:ext cx="1760133" cy="10560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Выставки</a:t>
          </a:r>
          <a:endParaRPr lang="ru-RU" sz="2300" kern="1200" dirty="0"/>
        </a:p>
      </dsp:txBody>
      <dsp:txXfrm>
        <a:off x="1936598" y="1512734"/>
        <a:ext cx="1760133" cy="1056080"/>
      </dsp:txXfrm>
    </dsp:sp>
    <dsp:sp modelId="{29D356B6-D326-445D-B2C6-434EC9F1FF99}">
      <dsp:nvSpPr>
        <dsp:cNvPr id="0" name=""/>
        <dsp:cNvSpPr/>
      </dsp:nvSpPr>
      <dsp:spPr>
        <a:xfrm>
          <a:off x="968525" y="2744828"/>
          <a:ext cx="1760133" cy="10560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Творчество</a:t>
          </a:r>
          <a:endParaRPr lang="ru-RU" sz="2300" kern="1200" dirty="0"/>
        </a:p>
      </dsp:txBody>
      <dsp:txXfrm>
        <a:off x="968525" y="2744828"/>
        <a:ext cx="1760133" cy="10560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0DEEF6-372D-4659-A691-71304C216868}">
      <dsp:nvSpPr>
        <dsp:cNvPr id="0" name=""/>
        <dsp:cNvSpPr/>
      </dsp:nvSpPr>
      <dsp:spPr>
        <a:xfrm>
          <a:off x="2066580" y="78201"/>
          <a:ext cx="1987518" cy="12002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Администрация школы</a:t>
          </a:r>
        </a:p>
      </dsp:txBody>
      <dsp:txXfrm>
        <a:off x="2066580" y="78201"/>
        <a:ext cx="1987518" cy="1200219"/>
      </dsp:txXfrm>
    </dsp:sp>
    <dsp:sp modelId="{1A80B9AB-36AE-4DC5-9684-D185F6CB2D5E}">
      <dsp:nvSpPr>
        <dsp:cNvPr id="0" name=""/>
        <dsp:cNvSpPr/>
      </dsp:nvSpPr>
      <dsp:spPr>
        <a:xfrm>
          <a:off x="771071" y="678310"/>
          <a:ext cx="4578536" cy="4578536"/>
        </a:xfrm>
        <a:custGeom>
          <a:avLst/>
          <a:gdLst/>
          <a:ahLst/>
          <a:cxnLst/>
          <a:rect l="0" t="0" r="0" b="0"/>
          <a:pathLst>
            <a:path>
              <a:moveTo>
                <a:pt x="3293779" y="232157"/>
              </a:moveTo>
              <a:arcTo wR="2289268" hR="2289268" stAng="17761609" swAng="177981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E0EA0-1EAA-4E1B-BA3E-E0C89DA163F8}">
      <dsp:nvSpPr>
        <dsp:cNvPr id="0" name=""/>
        <dsp:cNvSpPr/>
      </dsp:nvSpPr>
      <dsp:spPr>
        <a:xfrm>
          <a:off x="4355922" y="1687089"/>
          <a:ext cx="1763281" cy="11461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Родители детей с ОВЗ или без ОВЗ</a:t>
          </a:r>
        </a:p>
      </dsp:txBody>
      <dsp:txXfrm>
        <a:off x="4355922" y="1687089"/>
        <a:ext cx="1763281" cy="1146133"/>
      </dsp:txXfrm>
    </dsp:sp>
    <dsp:sp modelId="{F796CBA6-9753-4152-8169-D277020E19D5}">
      <dsp:nvSpPr>
        <dsp:cNvPr id="0" name=""/>
        <dsp:cNvSpPr/>
      </dsp:nvSpPr>
      <dsp:spPr>
        <a:xfrm>
          <a:off x="771071" y="678310"/>
          <a:ext cx="4578536" cy="4578536"/>
        </a:xfrm>
        <a:custGeom>
          <a:avLst/>
          <a:gdLst/>
          <a:ahLst/>
          <a:cxnLst/>
          <a:rect l="0" t="0" r="0" b="0"/>
          <a:pathLst>
            <a:path>
              <a:moveTo>
                <a:pt x="4575403" y="2169542"/>
              </a:moveTo>
              <a:arcTo wR="2289268" hR="2289268" stAng="21420128" swAng="219578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267291-5E2E-4EDB-9160-CD5172A94B7E}">
      <dsp:nvSpPr>
        <dsp:cNvPr id="0" name=""/>
        <dsp:cNvSpPr/>
      </dsp:nvSpPr>
      <dsp:spPr>
        <a:xfrm>
          <a:off x="3524297" y="4246569"/>
          <a:ext cx="1763281" cy="11461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Педагоги</a:t>
          </a:r>
        </a:p>
      </dsp:txBody>
      <dsp:txXfrm>
        <a:off x="3524297" y="4246569"/>
        <a:ext cx="1763281" cy="1146133"/>
      </dsp:txXfrm>
    </dsp:sp>
    <dsp:sp modelId="{8124AB91-F7C5-4107-A48A-3687B99AFDBF}">
      <dsp:nvSpPr>
        <dsp:cNvPr id="0" name=""/>
        <dsp:cNvSpPr/>
      </dsp:nvSpPr>
      <dsp:spPr>
        <a:xfrm>
          <a:off x="771071" y="678310"/>
          <a:ext cx="4578536" cy="4578536"/>
        </a:xfrm>
        <a:custGeom>
          <a:avLst/>
          <a:gdLst/>
          <a:ahLst/>
          <a:cxnLst/>
          <a:rect l="0" t="0" r="0" b="0"/>
          <a:pathLst>
            <a:path>
              <a:moveTo>
                <a:pt x="2744134" y="4532891"/>
              </a:moveTo>
              <a:arcTo wR="2289268" hR="2289268" stAng="4712360" swAng="137528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D993-3481-445D-8B73-10DB9D82B2FE}">
      <dsp:nvSpPr>
        <dsp:cNvPr id="0" name=""/>
        <dsp:cNvSpPr/>
      </dsp:nvSpPr>
      <dsp:spPr>
        <a:xfrm>
          <a:off x="833101" y="4246569"/>
          <a:ext cx="1763281" cy="11461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Социальные партнеры</a:t>
          </a:r>
        </a:p>
      </dsp:txBody>
      <dsp:txXfrm>
        <a:off x="833101" y="4246569"/>
        <a:ext cx="1763281" cy="1146133"/>
      </dsp:txXfrm>
    </dsp:sp>
    <dsp:sp modelId="{E22880BE-F971-4275-9A4A-B49F4CBBBCE8}">
      <dsp:nvSpPr>
        <dsp:cNvPr id="0" name=""/>
        <dsp:cNvSpPr/>
      </dsp:nvSpPr>
      <dsp:spPr>
        <a:xfrm>
          <a:off x="771071" y="678310"/>
          <a:ext cx="4578536" cy="4578536"/>
        </a:xfrm>
        <a:custGeom>
          <a:avLst/>
          <a:gdLst/>
          <a:ahLst/>
          <a:cxnLst/>
          <a:rect l="0" t="0" r="0" b="0"/>
          <a:pathLst>
            <a:path>
              <a:moveTo>
                <a:pt x="382454" y="3556079"/>
              </a:moveTo>
              <a:arcTo wR="2289268" hR="2289268" stAng="8784091" swAng="219578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1439E-51B5-4F20-A4CD-3581398F2660}">
      <dsp:nvSpPr>
        <dsp:cNvPr id="0" name=""/>
        <dsp:cNvSpPr/>
      </dsp:nvSpPr>
      <dsp:spPr>
        <a:xfrm>
          <a:off x="1475" y="1687089"/>
          <a:ext cx="1763281" cy="11461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Обучающиеся  с ОВЗ или без ОВЗ</a:t>
          </a:r>
        </a:p>
      </dsp:txBody>
      <dsp:txXfrm>
        <a:off x="1475" y="1687089"/>
        <a:ext cx="1763281" cy="1146133"/>
      </dsp:txXfrm>
    </dsp:sp>
    <dsp:sp modelId="{E049BBE7-A8AE-4B4D-819A-D29A4203F1DC}">
      <dsp:nvSpPr>
        <dsp:cNvPr id="0" name=""/>
        <dsp:cNvSpPr/>
      </dsp:nvSpPr>
      <dsp:spPr>
        <a:xfrm>
          <a:off x="771071" y="678310"/>
          <a:ext cx="4578536" cy="4578536"/>
        </a:xfrm>
        <a:custGeom>
          <a:avLst/>
          <a:gdLst/>
          <a:ahLst/>
          <a:cxnLst/>
          <a:rect l="0" t="0" r="0" b="0"/>
          <a:pathLst>
            <a:path>
              <a:moveTo>
                <a:pt x="398323" y="998889"/>
              </a:moveTo>
              <a:arcTo wR="2289268" hR="2289268" stAng="12858575" swAng="177981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51A55F-6285-4C7F-8C2E-EF139AE8E68F}">
      <dsp:nvSpPr>
        <dsp:cNvPr id="0" name=""/>
        <dsp:cNvSpPr/>
      </dsp:nvSpPr>
      <dsp:spPr>
        <a:xfrm>
          <a:off x="0" y="1331347"/>
          <a:ext cx="1853091" cy="172926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Участники образовательного процесса</a:t>
          </a:r>
        </a:p>
      </dsp:txBody>
      <dsp:txXfrm>
        <a:off x="0" y="1331347"/>
        <a:ext cx="1853091" cy="172926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29A0B6-D047-4401-8109-0D8DA9E96863}">
      <dsp:nvSpPr>
        <dsp:cNvPr id="0" name=""/>
        <dsp:cNvSpPr/>
      </dsp:nvSpPr>
      <dsp:spPr>
        <a:xfrm>
          <a:off x="-6027365" y="-922266"/>
          <a:ext cx="7175151" cy="7175151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67FCE-7CBD-4CA9-A9E2-5AC64FF0E5AC}">
      <dsp:nvSpPr>
        <dsp:cNvPr id="0" name=""/>
        <dsp:cNvSpPr/>
      </dsp:nvSpPr>
      <dsp:spPr>
        <a:xfrm>
          <a:off x="427485" y="280710"/>
          <a:ext cx="5142516" cy="5612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545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Мониторинг</a:t>
          </a:r>
        </a:p>
      </dsp:txBody>
      <dsp:txXfrm>
        <a:off x="427485" y="280710"/>
        <a:ext cx="5142516" cy="561207"/>
      </dsp:txXfrm>
    </dsp:sp>
    <dsp:sp modelId="{FEAE7ACF-BBD9-4C39-9F6E-E215DAB62EDA}">
      <dsp:nvSpPr>
        <dsp:cNvPr id="0" name=""/>
        <dsp:cNvSpPr/>
      </dsp:nvSpPr>
      <dsp:spPr>
        <a:xfrm>
          <a:off x="76731" y="210559"/>
          <a:ext cx="701509" cy="701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E5BD58-0A8F-462C-9141-9027CAFDA3E9}">
      <dsp:nvSpPr>
        <dsp:cNvPr id="0" name=""/>
        <dsp:cNvSpPr/>
      </dsp:nvSpPr>
      <dsp:spPr>
        <a:xfrm>
          <a:off x="889117" y="1122415"/>
          <a:ext cx="4680885" cy="5612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545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Работа с родителями</a:t>
          </a:r>
        </a:p>
      </dsp:txBody>
      <dsp:txXfrm>
        <a:off x="889117" y="1122415"/>
        <a:ext cx="4680885" cy="561207"/>
      </dsp:txXfrm>
    </dsp:sp>
    <dsp:sp modelId="{D45960C7-DC82-44E2-97F9-86A38CCC37E1}">
      <dsp:nvSpPr>
        <dsp:cNvPr id="0" name=""/>
        <dsp:cNvSpPr/>
      </dsp:nvSpPr>
      <dsp:spPr>
        <a:xfrm>
          <a:off x="538362" y="1052264"/>
          <a:ext cx="701509" cy="701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E32BFD-B9BA-4BB6-9C20-C79FD16C1BD0}">
      <dsp:nvSpPr>
        <dsp:cNvPr id="0" name=""/>
        <dsp:cNvSpPr/>
      </dsp:nvSpPr>
      <dsp:spPr>
        <a:xfrm>
          <a:off x="1100210" y="1964119"/>
          <a:ext cx="4469792" cy="5612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545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Реализация дополнительных программ</a:t>
          </a:r>
        </a:p>
      </dsp:txBody>
      <dsp:txXfrm>
        <a:off x="1100210" y="1964119"/>
        <a:ext cx="4469792" cy="561207"/>
      </dsp:txXfrm>
    </dsp:sp>
    <dsp:sp modelId="{B311209A-988C-4633-AC6B-CB15C63A0C15}">
      <dsp:nvSpPr>
        <dsp:cNvPr id="0" name=""/>
        <dsp:cNvSpPr/>
      </dsp:nvSpPr>
      <dsp:spPr>
        <a:xfrm>
          <a:off x="749455" y="1893968"/>
          <a:ext cx="701509" cy="701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3297CC-FA4C-4D5E-9B7F-99285F7C7C08}">
      <dsp:nvSpPr>
        <dsp:cNvPr id="0" name=""/>
        <dsp:cNvSpPr/>
      </dsp:nvSpPr>
      <dsp:spPr>
        <a:xfrm>
          <a:off x="1100210" y="2805291"/>
          <a:ext cx="4469792" cy="5612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545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Психолого-педагогическое сопровождение</a:t>
          </a:r>
        </a:p>
      </dsp:txBody>
      <dsp:txXfrm>
        <a:off x="1100210" y="2805291"/>
        <a:ext cx="4469792" cy="561207"/>
      </dsp:txXfrm>
    </dsp:sp>
    <dsp:sp modelId="{975FB1CF-9B58-4429-A894-D84AA71620D4}">
      <dsp:nvSpPr>
        <dsp:cNvPr id="0" name=""/>
        <dsp:cNvSpPr/>
      </dsp:nvSpPr>
      <dsp:spPr>
        <a:xfrm>
          <a:off x="749455" y="2735140"/>
          <a:ext cx="701509" cy="701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A58783-64F3-4302-A685-39BC66A01CCA}">
      <dsp:nvSpPr>
        <dsp:cNvPr id="0" name=""/>
        <dsp:cNvSpPr/>
      </dsp:nvSpPr>
      <dsp:spPr>
        <a:xfrm>
          <a:off x="889117" y="3646996"/>
          <a:ext cx="4680885" cy="5612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545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Разработка нормативной базы</a:t>
          </a:r>
        </a:p>
      </dsp:txBody>
      <dsp:txXfrm>
        <a:off x="889117" y="3646996"/>
        <a:ext cx="4680885" cy="561207"/>
      </dsp:txXfrm>
    </dsp:sp>
    <dsp:sp modelId="{BF405FB4-8CDE-4BFB-8C09-D45D09730A32}">
      <dsp:nvSpPr>
        <dsp:cNvPr id="0" name=""/>
        <dsp:cNvSpPr/>
      </dsp:nvSpPr>
      <dsp:spPr>
        <a:xfrm>
          <a:off x="538362" y="3576845"/>
          <a:ext cx="701509" cy="701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763F9D-B960-4026-A0DF-6A67759EF2A2}">
      <dsp:nvSpPr>
        <dsp:cNvPr id="0" name=""/>
        <dsp:cNvSpPr/>
      </dsp:nvSpPr>
      <dsp:spPr>
        <a:xfrm>
          <a:off x="427485" y="4488701"/>
          <a:ext cx="5142516" cy="5612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545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Создание условий</a:t>
          </a:r>
        </a:p>
      </dsp:txBody>
      <dsp:txXfrm>
        <a:off x="427485" y="4488701"/>
        <a:ext cx="5142516" cy="561207"/>
      </dsp:txXfrm>
    </dsp:sp>
    <dsp:sp modelId="{E7CB139E-732E-4AD4-83C1-93ECBDD1D5AE}">
      <dsp:nvSpPr>
        <dsp:cNvPr id="0" name=""/>
        <dsp:cNvSpPr/>
      </dsp:nvSpPr>
      <dsp:spPr>
        <a:xfrm>
          <a:off x="76731" y="4418550"/>
          <a:ext cx="701509" cy="701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69B52A-5696-4CF7-ACEA-A45813514609}">
      <dsp:nvSpPr>
        <dsp:cNvPr id="0" name=""/>
        <dsp:cNvSpPr/>
      </dsp:nvSpPr>
      <dsp:spPr>
        <a:xfrm>
          <a:off x="0" y="150519"/>
          <a:ext cx="1879362" cy="751744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Заключение ПМПК</a:t>
          </a:r>
        </a:p>
      </dsp:txBody>
      <dsp:txXfrm>
        <a:off x="0" y="150519"/>
        <a:ext cx="1879362" cy="75174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3D83A6-010F-4D6F-8C85-7E16367602E1}">
      <dsp:nvSpPr>
        <dsp:cNvPr id="0" name=""/>
        <dsp:cNvSpPr/>
      </dsp:nvSpPr>
      <dsp:spPr>
        <a:xfrm>
          <a:off x="0" y="151520"/>
          <a:ext cx="1874354" cy="74974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Согласование с Учредителем</a:t>
          </a:r>
        </a:p>
      </dsp:txBody>
      <dsp:txXfrm>
        <a:off x="0" y="151520"/>
        <a:ext cx="1874354" cy="74974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7FB020-0A2B-46BD-B798-8F0CE504C172}">
      <dsp:nvSpPr>
        <dsp:cNvPr id="0" name=""/>
        <dsp:cNvSpPr/>
      </dsp:nvSpPr>
      <dsp:spPr>
        <a:xfrm>
          <a:off x="0" y="152030"/>
          <a:ext cx="1874353" cy="74974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Формирование УП</a:t>
          </a:r>
        </a:p>
      </dsp:txBody>
      <dsp:txXfrm>
        <a:off x="0" y="152030"/>
        <a:ext cx="1874353" cy="74974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7BD976-DB53-4D30-924C-785581519A64}">
      <dsp:nvSpPr>
        <dsp:cNvPr id="0" name=""/>
        <dsp:cNvSpPr/>
      </dsp:nvSpPr>
      <dsp:spPr>
        <a:xfrm>
          <a:off x="0" y="150494"/>
          <a:ext cx="1874353" cy="74974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/>
            <a:t>Согласование штатного расписания, составление тарификации</a:t>
          </a:r>
        </a:p>
      </dsp:txBody>
      <dsp:txXfrm>
        <a:off x="0" y="150494"/>
        <a:ext cx="1874353" cy="749741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C32A7A-4871-4780-A0BD-F800719A87E2}">
      <dsp:nvSpPr>
        <dsp:cNvPr id="0" name=""/>
        <dsp:cNvSpPr/>
      </dsp:nvSpPr>
      <dsp:spPr>
        <a:xfrm rot="10800000">
          <a:off x="0" y="161715"/>
          <a:ext cx="1874353" cy="74974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" rIns="1524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Формирование команды</a:t>
          </a:r>
        </a:p>
      </dsp:txBody>
      <dsp:txXfrm rot="10800000">
        <a:off x="0" y="161715"/>
        <a:ext cx="1874353" cy="749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pPr/>
              <a:t>2026-02-24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10 секунд сразу фильм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DA357BE-4458-4130-A561-3B60BE616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B79DB30-BC47-4D38-A72C-2FB325E33FBC}" type="slidenum">
              <a:rPr lang="ru-RU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405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8.png"/><Relationship Id="rId2" Type="http://schemas.openxmlformats.org/officeDocument/2006/relationships/hyperlink" Target="http://www.pptmon.com/" TargetMode="Externa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19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6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sv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4.svg"/><Relationship Id="rId4" Type="http://schemas.openxmlformats.org/officeDocument/2006/relationships/image" Target="../media/image2.svg"/><Relationship Id="rId9" Type="http://schemas.openxmlformats.org/officeDocument/2006/relationships/image" Target="../media/image22.png"/><Relationship Id="rId1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32.png"/><Relationship Id="rId10" Type="http://schemas.openxmlformats.org/officeDocument/2006/relationships/image" Target="../media/image40.svg"/><Relationship Id="rId4" Type="http://schemas.openxmlformats.org/officeDocument/2006/relationships/image" Target="../media/image2.svg"/><Relationship Id="rId9" Type="http://schemas.openxmlformats.org/officeDocument/2006/relationships/image" Target="../media/image3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28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34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17.png"/><Relationship Id="rId14" Type="http://schemas.openxmlformats.org/officeDocument/2006/relationships/image" Target="../media/image36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38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40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8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10.svg"/><Relationship Id="rId2" Type="http://schemas.openxmlformats.org/officeDocument/2006/relationships/hyperlink" Target="http://www.pptmon.com/" TargetMode="External"/><Relationship Id="rId16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24.png"/><Relationship Id="rId14" Type="http://schemas.openxmlformats.org/officeDocument/2006/relationships/image" Target="../media/image12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10" Type="http://schemas.openxmlformats.org/officeDocument/2006/relationships/image" Target="../media/image40.svg"/><Relationship Id="rId4" Type="http://schemas.openxmlformats.org/officeDocument/2006/relationships/image" Target="../media/image2.svg"/><Relationship Id="rId9" Type="http://schemas.openxmlformats.org/officeDocument/2006/relationships/image" Target="../media/image2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30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6.png"/><Relationship Id="rId5" Type="http://schemas.openxmlformats.org/officeDocument/2006/relationships/image" Target="../media/image25.png"/><Relationship Id="rId10" Type="http://schemas.openxmlformats.org/officeDocument/2006/relationships/image" Target="../media/image16.svg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32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6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sv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4.svg"/><Relationship Id="rId4" Type="http://schemas.openxmlformats.org/officeDocument/2006/relationships/image" Target="../media/image2.svg"/><Relationship Id="rId9" Type="http://schemas.openxmlformats.org/officeDocument/2006/relationships/image" Target="../media/image22.png"/><Relationship Id="rId1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28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18.svg"/><Relationship Id="rId2" Type="http://schemas.openxmlformats.org/officeDocument/2006/relationships/hyperlink" Target="http://www.pptmon.com/" TargetMode="External"/><Relationship Id="rId16" Type="http://schemas.openxmlformats.org/officeDocument/2006/relationships/image" Target="../media/image4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sv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5" Type="http://schemas.openxmlformats.org/officeDocument/2006/relationships/image" Target="../media/image34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34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17.png"/><Relationship Id="rId14" Type="http://schemas.openxmlformats.org/officeDocument/2006/relationships/image" Target="../media/image3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38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40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8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10.svg"/><Relationship Id="rId2" Type="http://schemas.openxmlformats.org/officeDocument/2006/relationships/hyperlink" Target="http://www.pptmon.com/" TargetMode="External"/><Relationship Id="rId16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24.png"/><Relationship Id="rId14" Type="http://schemas.openxmlformats.org/officeDocument/2006/relationships/image" Target="../media/image12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8.png"/><Relationship Id="rId3" Type="http://schemas.openxmlformats.org/officeDocument/2006/relationships/image" Target="../media/image28.svg"/><Relationship Id="rId7" Type="http://schemas.openxmlformats.org/officeDocument/2006/relationships/image" Target="../media/image2.png"/><Relationship Id="rId12" Type="http://schemas.openxmlformats.org/officeDocument/2006/relationships/image" Target="../media/image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hyperlink" Target="http://www.pptmon.com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40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4.svg"/><Relationship Id="rId2" Type="http://schemas.openxmlformats.org/officeDocument/2006/relationships/hyperlink" Target="http://www.pptmon.com/" TargetMode="External"/><Relationship Id="rId16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4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13.png"/><Relationship Id="rId1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7.png"/><Relationship Id="rId3" Type="http://schemas.openxmlformats.org/officeDocument/2006/relationships/image" Target="../media/image10.svg"/><Relationship Id="rId7" Type="http://schemas.openxmlformats.org/officeDocument/2006/relationships/image" Target="../media/image1.png"/><Relationship Id="rId12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2.svg"/><Relationship Id="rId10" Type="http://schemas.openxmlformats.org/officeDocument/2006/relationships/image" Target="../media/image16.svg"/><Relationship Id="rId4" Type="http://schemas.openxmlformats.org/officeDocument/2006/relationships/image" Target="../media/image26.png"/><Relationship Id="rId9" Type="http://schemas.openxmlformats.org/officeDocument/2006/relationships/image" Target="../media/image15.png"/><Relationship Id="rId14" Type="http://schemas.openxmlformats.org/officeDocument/2006/relationships/image" Target="../media/image3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그림 개체 틀 4">
            <a:extLst>
              <a:ext uri="{FF2B5EF4-FFF2-40B4-BE49-F238E27FC236}">
                <a16:creationId xmlns:a16="http://schemas.microsoft.com/office/drawing/2014/main" xmlns="" id="{BEAA5F23-CF4E-464F-8B3E-17AC9FBD35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52610" y="750522"/>
            <a:ext cx="4015082" cy="53835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A4A4BE-8AEB-4434-A873-86F017E188D8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9E836357-3A4D-49A3-B721-E6392A1BA0C6}"/>
              </a:ext>
            </a:extLst>
          </p:cNvPr>
          <p:cNvGrpSpPr/>
          <p:nvPr userDrawn="1"/>
        </p:nvGrpSpPr>
        <p:grpSpPr>
          <a:xfrm>
            <a:off x="9520640" y="0"/>
            <a:ext cx="2671360" cy="1946453"/>
            <a:chOff x="8629019" y="457262"/>
            <a:chExt cx="3294897" cy="2400785"/>
          </a:xfrm>
        </p:grpSpPr>
        <p:pic>
          <p:nvPicPr>
            <p:cNvPr id="2" name="그래픽 1">
              <a:extLst>
                <a:ext uri="{FF2B5EF4-FFF2-40B4-BE49-F238E27FC236}">
                  <a16:creationId xmlns:a16="http://schemas.microsoft.com/office/drawing/2014/main" xmlns="" id="{8BA2FAD0-A0CC-4A94-86C7-7167FDD12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6699" y="457262"/>
              <a:ext cx="2587217" cy="2400785"/>
            </a:xfrm>
            <a:prstGeom prst="rect">
              <a:avLst/>
            </a:prstGeom>
          </p:spPr>
        </p:pic>
        <p:pic>
          <p:nvPicPr>
            <p:cNvPr id="3" name="그래픽 2">
              <a:extLst>
                <a:ext uri="{FF2B5EF4-FFF2-40B4-BE49-F238E27FC236}">
                  <a16:creationId xmlns:a16="http://schemas.microsoft.com/office/drawing/2014/main" xmlns="" id="{ECC4CFC9-AA47-4635-89FE-10B4EA438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29019" y="457262"/>
              <a:ext cx="3294897" cy="1107177"/>
            </a:xfrm>
            <a:prstGeom prst="rect">
              <a:avLst/>
            </a:prstGeom>
          </p:spPr>
        </p:pic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xmlns="" id="{6511174D-E503-4206-AB81-FDD2DE773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04610" y="457262"/>
              <a:ext cx="2819306" cy="1738762"/>
            </a:xfrm>
            <a:prstGeom prst="rect">
              <a:avLst/>
            </a:prstGeom>
          </p:spPr>
        </p:pic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xmlns="" id="{8D4866A1-D047-4575-BDF8-07485ABC0292}"/>
              </a:ext>
            </a:extLst>
          </p:cNvPr>
          <p:cNvGrpSpPr/>
          <p:nvPr userDrawn="1"/>
        </p:nvGrpSpPr>
        <p:grpSpPr>
          <a:xfrm>
            <a:off x="0" y="5013344"/>
            <a:ext cx="2690632" cy="1844656"/>
            <a:chOff x="1742075" y="457262"/>
            <a:chExt cx="2690632" cy="1844656"/>
          </a:xfrm>
        </p:grpSpPr>
        <p:pic>
          <p:nvPicPr>
            <p:cNvPr id="8" name="그래픽 7">
              <a:extLst>
                <a:ext uri="{FF2B5EF4-FFF2-40B4-BE49-F238E27FC236}">
                  <a16:creationId xmlns:a16="http://schemas.microsoft.com/office/drawing/2014/main" xmlns="" id="{ED5A45CF-D69D-4E53-A7E0-40B3870554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742075" y="457262"/>
              <a:ext cx="2690632" cy="1844656"/>
            </a:xfrm>
            <a:prstGeom prst="rect">
              <a:avLst/>
            </a:prstGeom>
          </p:spPr>
        </p:pic>
        <p:pic>
          <p:nvPicPr>
            <p:cNvPr id="9" name="그래픽 8">
              <a:extLst>
                <a:ext uri="{FF2B5EF4-FFF2-40B4-BE49-F238E27FC236}">
                  <a16:creationId xmlns:a16="http://schemas.microsoft.com/office/drawing/2014/main" xmlns="" id="{4A0FFB04-0F12-4A84-BF9C-3FA7C71BF3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742075" y="839020"/>
              <a:ext cx="800165" cy="1462898"/>
            </a:xfrm>
            <a:prstGeom prst="rect">
              <a:avLst/>
            </a:prstGeom>
          </p:spPr>
        </p:pic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xmlns="" id="{5C8E35EF-55CF-4B37-9F30-E0D496D4EC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742075" y="539722"/>
              <a:ext cx="1206356" cy="1762196"/>
            </a:xfrm>
            <a:prstGeom prst="rect">
              <a:avLst/>
            </a:prstGeom>
          </p:spPr>
        </p:pic>
      </p:grpSp>
      <p:pic>
        <p:nvPicPr>
          <p:cNvPr id="26" name="그래픽 25">
            <a:extLst>
              <a:ext uri="{FF2B5EF4-FFF2-40B4-BE49-F238E27FC236}">
                <a16:creationId xmlns:a16="http://schemas.microsoft.com/office/drawing/2014/main" xmlns="" id="{9C612AE2-BCDF-41D7-A764-066635B6AB2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22253" y="5448287"/>
            <a:ext cx="4269747" cy="1409713"/>
          </a:xfrm>
          <a:prstGeom prst="rect">
            <a:avLst/>
          </a:prstGeom>
        </p:spPr>
      </p:pic>
      <p:pic>
        <p:nvPicPr>
          <p:cNvPr id="38" name="그래픽 37">
            <a:extLst>
              <a:ext uri="{FF2B5EF4-FFF2-40B4-BE49-F238E27FC236}">
                <a16:creationId xmlns:a16="http://schemas.microsoft.com/office/drawing/2014/main" xmlns="" id="{2DC42545-EC7C-4677-A1D3-1AD9623DBD8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0"/>
            <a:ext cx="2530086" cy="1343025"/>
          </a:xfrm>
          <a:prstGeom prst="rect">
            <a:avLst/>
          </a:prstGeom>
        </p:spPr>
      </p:pic>
      <p:pic>
        <p:nvPicPr>
          <p:cNvPr id="47" name="그래픽 46">
            <a:extLst>
              <a:ext uri="{FF2B5EF4-FFF2-40B4-BE49-F238E27FC236}">
                <a16:creationId xmlns:a16="http://schemas.microsoft.com/office/drawing/2014/main" xmlns="" id="{418CBC24-A260-4B10-8CD8-6F48CB918FE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23500" y="5012757"/>
            <a:ext cx="1968500" cy="18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4878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xmlns="" id="{00621CCB-C59C-4C3F-A295-568731CF5F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1" y="4972050"/>
            <a:ext cx="1677846" cy="1885950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1CB9D287-A350-4CFB-9940-71DFDEBAD4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0" y="5849488"/>
            <a:ext cx="2292603" cy="1008511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xmlns="" id="{B5999E8D-A705-431C-8F0B-19C97F613A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64891" y="0"/>
            <a:ext cx="1827108" cy="1695449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xmlns="" id="{B52C3094-1703-40D6-ADCC-ACEFB7E9952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63099" y="0"/>
            <a:ext cx="2628900" cy="883383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xmlns="" id="{105B195E-C13D-419C-A77D-4138A9ADD1D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64893" y="0"/>
            <a:ext cx="1827107" cy="11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38499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xmlns="" id="{5029BF47-2798-4E18-B2FD-685F1AB364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0020849" y="5705505"/>
            <a:ext cx="2171151" cy="1152495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xmlns="" id="{FA60C659-AA00-4509-A1E0-EF8738ADD7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10286" y="5444336"/>
            <a:ext cx="4281714" cy="1413664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xmlns="" id="{8892B554-B660-4843-A16E-596C137CCA0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 flipH="1" flipV="1">
            <a:off x="11367772" y="6033771"/>
            <a:ext cx="502578" cy="1145878"/>
          </a:xfrm>
          <a:prstGeom prst="rect">
            <a:avLst/>
          </a:prstGeom>
        </p:spPr>
      </p:pic>
      <p:sp>
        <p:nvSpPr>
          <p:cNvPr id="18" name="그림 개체 틀 2">
            <a:extLst>
              <a:ext uri="{FF2B5EF4-FFF2-40B4-BE49-F238E27FC236}">
                <a16:creationId xmlns:a16="http://schemas.microsoft.com/office/drawing/2014/main" xmlns="" id="{F8AACBCB-66BC-48D8-8ABE-9CA3AC57F1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841385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14D6E8A5-726C-457A-8F2D-035592FCD64D}"/>
              </a:ext>
            </a:extLst>
          </p:cNvPr>
          <p:cNvGrpSpPr/>
          <p:nvPr userDrawn="1"/>
        </p:nvGrpSpPr>
        <p:grpSpPr>
          <a:xfrm>
            <a:off x="9372694" y="4548671"/>
            <a:ext cx="2819306" cy="2309329"/>
            <a:chOff x="2542240" y="2861352"/>
            <a:chExt cx="2819306" cy="2309329"/>
          </a:xfrm>
        </p:grpSpPr>
        <p:pic>
          <p:nvPicPr>
            <p:cNvPr id="16" name="그래픽 15">
              <a:extLst>
                <a:ext uri="{FF2B5EF4-FFF2-40B4-BE49-F238E27FC236}">
                  <a16:creationId xmlns:a16="http://schemas.microsoft.com/office/drawing/2014/main" xmlns="" id="{EC99D5D0-427D-481F-9FF4-761C31267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99972" y="2861352"/>
              <a:ext cx="1461574" cy="2309329"/>
            </a:xfrm>
            <a:prstGeom prst="rect">
              <a:avLst/>
            </a:prstGeom>
          </p:spPr>
        </p:pic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xmlns="" id="{A266C73E-C20D-44B6-9E3A-50797B1C2B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23705" y="3663202"/>
              <a:ext cx="1837841" cy="1507479"/>
            </a:xfrm>
            <a:prstGeom prst="rect">
              <a:avLst/>
            </a:prstGeom>
          </p:spPr>
        </p:pic>
        <p:pic>
          <p:nvPicPr>
            <p:cNvPr id="18" name="그래픽 17">
              <a:extLst>
                <a:ext uri="{FF2B5EF4-FFF2-40B4-BE49-F238E27FC236}">
                  <a16:creationId xmlns:a16="http://schemas.microsoft.com/office/drawing/2014/main" xmlns="" id="{E09731FC-60AA-4153-B1E2-F46439035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42240" y="4654289"/>
              <a:ext cx="2819306" cy="516392"/>
            </a:xfrm>
            <a:prstGeom prst="rect">
              <a:avLst/>
            </a:prstGeom>
          </p:spPr>
        </p:pic>
      </p:grpSp>
      <p:pic>
        <p:nvPicPr>
          <p:cNvPr id="19" name="그래픽 18">
            <a:extLst>
              <a:ext uri="{FF2B5EF4-FFF2-40B4-BE49-F238E27FC236}">
                <a16:creationId xmlns:a16="http://schemas.microsoft.com/office/drawing/2014/main" xmlns="" id="{0E67CD74-28AF-4486-B431-07C3138E2BB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0"/>
            <a:ext cx="2552700" cy="1341855"/>
          </a:xfrm>
          <a:prstGeom prst="rect">
            <a:avLst/>
          </a:prstGeom>
        </p:spPr>
      </p:pic>
      <p:sp>
        <p:nvSpPr>
          <p:cNvPr id="12" name="그림 개체 틀 12">
            <a:extLst>
              <a:ext uri="{FF2B5EF4-FFF2-40B4-BE49-F238E27FC236}">
                <a16:creationId xmlns:a16="http://schemas.microsoft.com/office/drawing/2014/main" xmlns="" id="{C7891C4C-9797-4BB9-8ACE-F301F134FC1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058504" y="1058406"/>
            <a:ext cx="4142254" cy="414225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9651824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그래픽 22">
            <a:extLst>
              <a:ext uri="{FF2B5EF4-FFF2-40B4-BE49-F238E27FC236}">
                <a16:creationId xmlns:a16="http://schemas.microsoft.com/office/drawing/2014/main" xmlns="" id="{24649C59-3979-4FFF-921E-155E8265F9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96300" y="5637816"/>
            <a:ext cx="3695700" cy="1220184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xmlns="" id="{72E8FAF7-A7B4-4832-86BB-C9A1A8A49CB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63906" y="5080449"/>
            <a:ext cx="728094" cy="1777551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xmlns="" id="{83E0DE82-86F5-40F2-A72F-906E71EFA87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1533" y="5975379"/>
            <a:ext cx="2370467" cy="882621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xmlns="" id="{A3AC8D15-D543-4BDB-AE83-B5C84ED7A74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-1" y="-1"/>
            <a:ext cx="1677846" cy="188595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xmlns="" id="{02EA2C84-7ED6-4D89-BBC6-0BEBEDD87F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 flipV="1">
            <a:off x="0" y="0"/>
            <a:ext cx="2292603" cy="1008511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xmlns="" id="{2F110FDE-7387-4E00-8AF9-6BBBA422C9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xmlns="" id="{7B5A5ADD-8ECA-4428-9C2D-CFE09078DB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26483" y="1933576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6788368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BC4C78CA-C770-41AC-8536-87584ED188B0}"/>
              </a:ext>
            </a:extLst>
          </p:cNvPr>
          <p:cNvGrpSpPr/>
          <p:nvPr userDrawn="1"/>
        </p:nvGrpSpPr>
        <p:grpSpPr>
          <a:xfrm rot="10800000">
            <a:off x="0" y="4911547"/>
            <a:ext cx="2671360" cy="1946453"/>
            <a:chOff x="8629019" y="457262"/>
            <a:chExt cx="3294897" cy="2400785"/>
          </a:xfrm>
        </p:grpSpPr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xmlns="" id="{88B684F2-2099-4BA9-B28E-0037B4E839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6699" y="457262"/>
              <a:ext cx="2587217" cy="2400785"/>
            </a:xfrm>
            <a:prstGeom prst="rect">
              <a:avLst/>
            </a:prstGeom>
          </p:spPr>
        </p:pic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xmlns="" id="{AE09463D-9BFA-4225-8DFC-F2DAE7FE5D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29019" y="457262"/>
              <a:ext cx="3294897" cy="1107177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xmlns="" id="{10123A9F-7FC5-45D3-951B-0D8857D7D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04610" y="457262"/>
              <a:ext cx="2819306" cy="1738762"/>
            </a:xfrm>
            <a:prstGeom prst="rect">
              <a:avLst/>
            </a:prstGeom>
          </p:spPr>
        </p:pic>
      </p:grpSp>
      <p:pic>
        <p:nvPicPr>
          <p:cNvPr id="20" name="그래픽 19">
            <a:extLst>
              <a:ext uri="{FF2B5EF4-FFF2-40B4-BE49-F238E27FC236}">
                <a16:creationId xmlns:a16="http://schemas.microsoft.com/office/drawing/2014/main" xmlns="" id="{06EBA8D7-1A5F-49CF-B07C-28E49A03E6C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 flipH="1">
            <a:off x="10107809" y="-1211975"/>
            <a:ext cx="872216" cy="3296166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xmlns="" id="{8FA7043C-EA5A-4BBC-A74B-96CD313FEF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 flipH="1">
            <a:off x="10944529" y="-486819"/>
            <a:ext cx="760653" cy="1734290"/>
          </a:xfrm>
          <a:prstGeom prst="rect">
            <a:avLst/>
          </a:prstGeom>
        </p:spPr>
      </p:pic>
      <p:sp>
        <p:nvSpPr>
          <p:cNvPr id="17" name="그림 개체 틀 4">
            <a:extLst>
              <a:ext uri="{FF2B5EF4-FFF2-40B4-BE49-F238E27FC236}">
                <a16:creationId xmlns:a16="http://schemas.microsoft.com/office/drawing/2014/main" xmlns="" id="{D3820D97-91A3-474B-862B-978CB8FED2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35131" y="2489608"/>
            <a:ext cx="4542519" cy="28439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9451869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C361D7CC-BB4C-4F25-A3B8-FACBDBF2EFED}"/>
              </a:ext>
            </a:extLst>
          </p:cNvPr>
          <p:cNvGrpSpPr/>
          <p:nvPr userDrawn="1"/>
        </p:nvGrpSpPr>
        <p:grpSpPr>
          <a:xfrm>
            <a:off x="0" y="5013344"/>
            <a:ext cx="2690632" cy="1844656"/>
            <a:chOff x="1742075" y="457262"/>
            <a:chExt cx="2690632" cy="1844656"/>
          </a:xfrm>
        </p:grpSpPr>
        <p:pic>
          <p:nvPicPr>
            <p:cNvPr id="16" name="그래픽 15">
              <a:extLst>
                <a:ext uri="{FF2B5EF4-FFF2-40B4-BE49-F238E27FC236}">
                  <a16:creationId xmlns:a16="http://schemas.microsoft.com/office/drawing/2014/main" xmlns="" id="{6DF1EA84-2F33-40ED-B642-DC923BCC9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2075" y="457262"/>
              <a:ext cx="2690632" cy="1844656"/>
            </a:xfrm>
            <a:prstGeom prst="rect">
              <a:avLst/>
            </a:prstGeom>
          </p:spPr>
        </p:pic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xmlns="" id="{B36C025A-6E27-4E5C-9737-FF60DDF267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42075" y="839020"/>
              <a:ext cx="800165" cy="1462898"/>
            </a:xfrm>
            <a:prstGeom prst="rect">
              <a:avLst/>
            </a:prstGeom>
          </p:spPr>
        </p:pic>
        <p:pic>
          <p:nvPicPr>
            <p:cNvPr id="18" name="그래픽 17">
              <a:extLst>
                <a:ext uri="{FF2B5EF4-FFF2-40B4-BE49-F238E27FC236}">
                  <a16:creationId xmlns:a16="http://schemas.microsoft.com/office/drawing/2014/main" xmlns="" id="{26D843BF-0F3D-423C-A701-D193368C8C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42075" y="539722"/>
              <a:ext cx="1206356" cy="1762196"/>
            </a:xfrm>
            <a:prstGeom prst="rect">
              <a:avLst/>
            </a:prstGeom>
          </p:spPr>
        </p:pic>
      </p:grpSp>
      <p:pic>
        <p:nvPicPr>
          <p:cNvPr id="22" name="그래픽 21">
            <a:extLst>
              <a:ext uri="{FF2B5EF4-FFF2-40B4-BE49-F238E27FC236}">
                <a16:creationId xmlns:a16="http://schemas.microsoft.com/office/drawing/2014/main" xmlns="" id="{BDB2C9AE-9B75-470D-9B53-40FBBEEE73F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9661914" y="0"/>
            <a:ext cx="2530086" cy="1343025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xmlns="" id="{FE39B3AF-47B2-4A64-BDCE-1B2B8002AD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xmlns="" id="{6EB9B955-B1D1-4C3A-9590-4DD9F0654D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3130" y="3726667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xmlns="" id="{041D7986-5E3E-4143-8DCE-A89827B340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630" y="1155123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xmlns="" id="{5340ED76-1F9D-4E8B-B6DF-8974EEF5A9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6630" y="3726667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4444278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xmlns="" id="{277CF99C-F96D-4984-8EB7-FB61AF4CD2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0"/>
            <a:ext cx="1827108" cy="1695449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xmlns="" id="{C3EFE728-7038-4B9C-917E-B16E528F57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0" y="0"/>
            <a:ext cx="2628900" cy="883383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xmlns="" id="{962CDB2D-6E6B-461E-A9D8-511445B687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-1" y="0"/>
            <a:ext cx="1827107" cy="1126839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xmlns="" id="{3A66D31F-0764-4C2C-B325-3ED3B03A8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b="13592"/>
          <a:stretch/>
        </p:blipFill>
        <p:spPr>
          <a:xfrm flipH="1">
            <a:off x="9982200" y="5548919"/>
            <a:ext cx="2209800" cy="1309081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xmlns="" id="{1547DCB3-5653-4F87-B92F-6BEB12EB0D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1628151" y="5827145"/>
            <a:ext cx="563849" cy="1030855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xmlns="" id="{53F16ECE-2A30-4034-B6E4-94AF1E61AA6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1341921" y="5616240"/>
            <a:ext cx="850079" cy="1241760"/>
          </a:xfrm>
          <a:prstGeom prst="rect">
            <a:avLst/>
          </a:prstGeom>
        </p:spPr>
      </p:pic>
      <p:sp>
        <p:nvSpPr>
          <p:cNvPr id="13" name="그림 개체 틀 17">
            <a:extLst>
              <a:ext uri="{FF2B5EF4-FFF2-40B4-BE49-F238E27FC236}">
                <a16:creationId xmlns:a16="http://schemas.microsoft.com/office/drawing/2014/main" xmlns="" id="{70549130-D70C-4CE3-B78C-2DA66C2531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69998" y="2093256"/>
            <a:ext cx="3378633" cy="337862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91059576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4">
            <a:extLst>
              <a:ext uri="{FF2B5EF4-FFF2-40B4-BE49-F238E27FC236}">
                <a16:creationId xmlns:a16="http://schemas.microsoft.com/office/drawing/2014/main" xmlns="" id="{51BC551A-94FE-4299-AFD2-60D2338228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DE335CB2-990D-4F66-A96C-5826A0AFBD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2097604" cy="1946453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xmlns="" id="{192884CB-CA05-4390-8658-DC5E26401D6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2671360" cy="897651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xmlns="" id="{1B57FA89-4427-4A47-A18A-5A0D5A9FB7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390146" y="-390145"/>
            <a:ext cx="609600" cy="1389889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0EF8576B-A839-4377-8E9C-DD8DDE2E1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8000" y="1257300"/>
            <a:ext cx="3600000" cy="3600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479003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xmlns="" id="{507E3D16-E8F3-4306-9338-786CA7E9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3592"/>
          <a:stretch/>
        </p:blipFill>
        <p:spPr>
          <a:xfrm flipH="1">
            <a:off x="9982200" y="5548919"/>
            <a:ext cx="2209800" cy="130908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xmlns="" id="{0BF860B6-90FE-4054-90FE-08C4E85D7A7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628151" y="5827145"/>
            <a:ext cx="563849" cy="1030855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xmlns="" id="{71DD9788-03E6-4B7E-9139-BCA112ED81F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 flipV="1">
            <a:off x="0" y="0"/>
            <a:ext cx="3695700" cy="1220184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xmlns="" id="{FF34EF02-9ED8-47F7-9617-AF1D5F6C049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0" y="0"/>
            <a:ext cx="728094" cy="1777551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xmlns="" id="{B291922C-D0B3-41FF-B797-47C02D7E84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21533" y="5975379"/>
            <a:ext cx="2370467" cy="882621"/>
          </a:xfrm>
          <a:prstGeom prst="rect">
            <a:avLst/>
          </a:prstGeom>
        </p:spPr>
      </p:pic>
      <p:sp>
        <p:nvSpPr>
          <p:cNvPr id="20" name="그림 개체 틀 11">
            <a:extLst>
              <a:ext uri="{FF2B5EF4-FFF2-40B4-BE49-F238E27FC236}">
                <a16:creationId xmlns:a16="http://schemas.microsoft.com/office/drawing/2014/main" xmlns="" id="{B95A471D-CA58-4E27-A1DF-DB7594B792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635827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래픽 10">
            <a:extLst>
              <a:ext uri="{FF2B5EF4-FFF2-40B4-BE49-F238E27FC236}">
                <a16:creationId xmlns:a16="http://schemas.microsoft.com/office/drawing/2014/main" xmlns="" id="{EC7D6868-9D1E-4444-987A-6F8E3CA6E29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1" y="4972050"/>
            <a:ext cx="1677846" cy="1885950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xmlns="" id="{070D86D4-34C8-4A07-BB06-94868C6EABA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0" y="5849488"/>
            <a:ext cx="2292603" cy="1008511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xmlns="" id="{6D4365BA-F282-46AF-B82B-D112737C51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64891" y="0"/>
            <a:ext cx="1827108" cy="1695449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xmlns="" id="{DA6C7639-F0F4-4A9C-A9DE-2CCC7965B4E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63099" y="0"/>
            <a:ext cx="2628900" cy="88338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xmlns="" id="{A1A1EC6E-26DD-4EC5-BAD4-E9E383A1C3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64893" y="0"/>
            <a:ext cx="1827107" cy="1126839"/>
          </a:xfrm>
          <a:prstGeom prst="rect">
            <a:avLst/>
          </a:prstGeom>
        </p:spPr>
      </p:pic>
      <p:sp>
        <p:nvSpPr>
          <p:cNvPr id="18" name="그림 개체 틀 5">
            <a:extLst>
              <a:ext uri="{FF2B5EF4-FFF2-40B4-BE49-F238E27FC236}">
                <a16:creationId xmlns:a16="http://schemas.microsoft.com/office/drawing/2014/main" xmlns="" id="{2F0563BE-F2F2-4E97-8880-F4E3F8F1ED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134319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14D6E8A5-726C-457A-8F2D-035592FCD64D}"/>
              </a:ext>
            </a:extLst>
          </p:cNvPr>
          <p:cNvGrpSpPr/>
          <p:nvPr userDrawn="1"/>
        </p:nvGrpSpPr>
        <p:grpSpPr>
          <a:xfrm>
            <a:off x="9372694" y="4548671"/>
            <a:ext cx="2819306" cy="2309329"/>
            <a:chOff x="2542240" y="2861352"/>
            <a:chExt cx="2819306" cy="2309329"/>
          </a:xfrm>
        </p:grpSpPr>
        <p:pic>
          <p:nvPicPr>
            <p:cNvPr id="16" name="그래픽 15">
              <a:extLst>
                <a:ext uri="{FF2B5EF4-FFF2-40B4-BE49-F238E27FC236}">
                  <a16:creationId xmlns:a16="http://schemas.microsoft.com/office/drawing/2014/main" xmlns="" id="{EC99D5D0-427D-481F-9FF4-761C31267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99972" y="2861352"/>
              <a:ext cx="1461574" cy="2309329"/>
            </a:xfrm>
            <a:prstGeom prst="rect">
              <a:avLst/>
            </a:prstGeom>
          </p:spPr>
        </p:pic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xmlns="" id="{A266C73E-C20D-44B6-9E3A-50797B1C2B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23705" y="3663202"/>
              <a:ext cx="1837841" cy="1507479"/>
            </a:xfrm>
            <a:prstGeom prst="rect">
              <a:avLst/>
            </a:prstGeom>
          </p:spPr>
        </p:pic>
        <p:pic>
          <p:nvPicPr>
            <p:cNvPr id="18" name="그래픽 17">
              <a:extLst>
                <a:ext uri="{FF2B5EF4-FFF2-40B4-BE49-F238E27FC236}">
                  <a16:creationId xmlns:a16="http://schemas.microsoft.com/office/drawing/2014/main" xmlns="" id="{E09731FC-60AA-4153-B1E2-F46439035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42240" y="4654289"/>
              <a:ext cx="2819306" cy="516392"/>
            </a:xfrm>
            <a:prstGeom prst="rect">
              <a:avLst/>
            </a:prstGeom>
          </p:spPr>
        </p:pic>
      </p:grpSp>
      <p:pic>
        <p:nvPicPr>
          <p:cNvPr id="19" name="그래픽 18">
            <a:extLst>
              <a:ext uri="{FF2B5EF4-FFF2-40B4-BE49-F238E27FC236}">
                <a16:creationId xmlns:a16="http://schemas.microsoft.com/office/drawing/2014/main" xmlns="" id="{0E67CD74-28AF-4486-B431-07C3138E2BB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0"/>
            <a:ext cx="2552700" cy="13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06155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xmlns="" id="{F0D6BBBE-E34D-452B-95BF-EEB8C64EE3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" y="2"/>
            <a:ext cx="2265791" cy="1191038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xmlns="" id="{41C218B9-9845-4324-A99C-E7D4D82247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V="1">
            <a:off x="-1" y="0"/>
            <a:ext cx="1785257" cy="16566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xmlns="" id="{D75CE919-FFE1-4F75-BD34-A7F9B2A794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 flipV="1">
            <a:off x="-1" y="1"/>
            <a:ext cx="1670921" cy="1030514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xmlns="" id="{E5700EEE-6A24-4CC8-806B-0649F51C417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10020849" y="5705505"/>
            <a:ext cx="2171151" cy="1152495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xmlns="" id="{80E8F390-1CB0-44F7-BC32-6CBA1C20D9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10286" y="5444336"/>
            <a:ext cx="4281714" cy="1413664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xmlns="" id="{65738575-715E-4B9A-A499-18236D73CC1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 flipH="1" flipV="1">
            <a:off x="11367772" y="6033771"/>
            <a:ext cx="502578" cy="1145878"/>
          </a:xfrm>
          <a:prstGeom prst="rect">
            <a:avLst/>
          </a:prstGeom>
        </p:spPr>
      </p:pic>
      <p:sp>
        <p:nvSpPr>
          <p:cNvPr id="18" name="그림 개체 틀 8">
            <a:extLst>
              <a:ext uri="{FF2B5EF4-FFF2-40B4-BE49-F238E27FC236}">
                <a16:creationId xmlns:a16="http://schemas.microsoft.com/office/drawing/2014/main" xmlns="" id="{A9E39018-D391-48E8-A081-82AA0C2BB2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477595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0811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F8AD70-5022-4398-B810-FB6A092895BD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27800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3630F544-C0C7-3646-AF01-57E3C077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547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265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그래픽 22">
            <a:extLst>
              <a:ext uri="{FF2B5EF4-FFF2-40B4-BE49-F238E27FC236}">
                <a16:creationId xmlns:a16="http://schemas.microsoft.com/office/drawing/2014/main" xmlns="" id="{24649C59-3979-4FFF-921E-155E8265F9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96300" y="5637816"/>
            <a:ext cx="3695700" cy="1220184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xmlns="" id="{72E8FAF7-A7B4-4832-86BB-C9A1A8A49CB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63906" y="5080449"/>
            <a:ext cx="728094" cy="1777551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xmlns="" id="{83E0DE82-86F5-40F2-A72F-906E71EFA87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1533" y="5975379"/>
            <a:ext cx="2370467" cy="882621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xmlns="" id="{A3AC8D15-D543-4BDB-AE83-B5C84ED7A74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-1" y="-1"/>
            <a:ext cx="1677846" cy="188595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xmlns="" id="{02EA2C84-7ED6-4D89-BBC6-0BEBEDD87F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 flipV="1">
            <a:off x="0" y="0"/>
            <a:ext cx="2292603" cy="10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52485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BC4C78CA-C770-41AC-8536-87584ED188B0}"/>
              </a:ext>
            </a:extLst>
          </p:cNvPr>
          <p:cNvGrpSpPr/>
          <p:nvPr userDrawn="1"/>
        </p:nvGrpSpPr>
        <p:grpSpPr>
          <a:xfrm rot="10800000">
            <a:off x="0" y="4911547"/>
            <a:ext cx="2671360" cy="1946453"/>
            <a:chOff x="8629019" y="457262"/>
            <a:chExt cx="3294897" cy="2400785"/>
          </a:xfrm>
        </p:grpSpPr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xmlns="" id="{88B684F2-2099-4BA9-B28E-0037B4E839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6699" y="457262"/>
              <a:ext cx="2587217" cy="2400785"/>
            </a:xfrm>
            <a:prstGeom prst="rect">
              <a:avLst/>
            </a:prstGeom>
          </p:spPr>
        </p:pic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xmlns="" id="{AE09463D-9BFA-4225-8DFC-F2DAE7FE5D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29019" y="457262"/>
              <a:ext cx="3294897" cy="1107177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xmlns="" id="{10123A9F-7FC5-45D3-951B-0D8857D7D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04610" y="457262"/>
              <a:ext cx="2819306" cy="1738762"/>
            </a:xfrm>
            <a:prstGeom prst="rect">
              <a:avLst/>
            </a:prstGeom>
          </p:spPr>
        </p:pic>
      </p:grpSp>
      <p:pic>
        <p:nvPicPr>
          <p:cNvPr id="20" name="그래픽 19">
            <a:extLst>
              <a:ext uri="{FF2B5EF4-FFF2-40B4-BE49-F238E27FC236}">
                <a16:creationId xmlns:a16="http://schemas.microsoft.com/office/drawing/2014/main" xmlns="" id="{06EBA8D7-1A5F-49CF-B07C-28E49A03E6C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 flipH="1">
            <a:off x="10107809" y="-1211975"/>
            <a:ext cx="872216" cy="3296166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xmlns="" id="{8FA7043C-EA5A-4BBC-A74B-96CD313FEF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 flipH="1">
            <a:off x="10944529" y="-486819"/>
            <a:ext cx="760653" cy="173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718806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C361D7CC-BB4C-4F25-A3B8-FACBDBF2EFED}"/>
              </a:ext>
            </a:extLst>
          </p:cNvPr>
          <p:cNvGrpSpPr/>
          <p:nvPr userDrawn="1"/>
        </p:nvGrpSpPr>
        <p:grpSpPr>
          <a:xfrm>
            <a:off x="0" y="5013344"/>
            <a:ext cx="2690632" cy="1844656"/>
            <a:chOff x="1742075" y="457262"/>
            <a:chExt cx="2690632" cy="1844656"/>
          </a:xfrm>
        </p:grpSpPr>
        <p:pic>
          <p:nvPicPr>
            <p:cNvPr id="16" name="그래픽 15">
              <a:extLst>
                <a:ext uri="{FF2B5EF4-FFF2-40B4-BE49-F238E27FC236}">
                  <a16:creationId xmlns:a16="http://schemas.microsoft.com/office/drawing/2014/main" xmlns="" id="{6DF1EA84-2F33-40ED-B642-DC923BCC9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2075" y="457262"/>
              <a:ext cx="2690632" cy="1844656"/>
            </a:xfrm>
            <a:prstGeom prst="rect">
              <a:avLst/>
            </a:prstGeom>
          </p:spPr>
        </p:pic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xmlns="" id="{B36C025A-6E27-4E5C-9737-FF60DDF267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42075" y="839020"/>
              <a:ext cx="800165" cy="1462898"/>
            </a:xfrm>
            <a:prstGeom prst="rect">
              <a:avLst/>
            </a:prstGeom>
          </p:spPr>
        </p:pic>
        <p:pic>
          <p:nvPicPr>
            <p:cNvPr id="18" name="그래픽 17">
              <a:extLst>
                <a:ext uri="{FF2B5EF4-FFF2-40B4-BE49-F238E27FC236}">
                  <a16:creationId xmlns:a16="http://schemas.microsoft.com/office/drawing/2014/main" xmlns="" id="{26D843BF-0F3D-423C-A701-D193368C8C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42075" y="539722"/>
              <a:ext cx="1206356" cy="1762196"/>
            </a:xfrm>
            <a:prstGeom prst="rect">
              <a:avLst/>
            </a:prstGeom>
          </p:spPr>
        </p:pic>
      </p:grpSp>
      <p:pic>
        <p:nvPicPr>
          <p:cNvPr id="22" name="그래픽 21">
            <a:extLst>
              <a:ext uri="{FF2B5EF4-FFF2-40B4-BE49-F238E27FC236}">
                <a16:creationId xmlns:a16="http://schemas.microsoft.com/office/drawing/2014/main" xmlns="" id="{BDB2C9AE-9B75-470D-9B53-40FBBEEE73F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9661914" y="0"/>
            <a:ext cx="2530086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110794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xmlns="" id="{277CF99C-F96D-4984-8EB7-FB61AF4CD2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0"/>
            <a:ext cx="1827108" cy="1695449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xmlns="" id="{C3EFE728-7038-4B9C-917E-B16E528F57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0" y="0"/>
            <a:ext cx="2628900" cy="883383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xmlns="" id="{962CDB2D-6E6B-461E-A9D8-511445B687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-1" y="0"/>
            <a:ext cx="1827107" cy="1126839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xmlns="" id="{3A66D31F-0764-4C2C-B325-3ED3B03A8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b="13592"/>
          <a:stretch/>
        </p:blipFill>
        <p:spPr>
          <a:xfrm flipH="1">
            <a:off x="9982200" y="5548919"/>
            <a:ext cx="2209800" cy="1309081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xmlns="" id="{1547DCB3-5653-4F87-B92F-6BEB12EB0D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1628151" y="5827145"/>
            <a:ext cx="563849" cy="1030855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xmlns="" id="{53F16ECE-2A30-4034-B6E4-94AF1E61AA6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1341921" y="5616240"/>
            <a:ext cx="850079" cy="12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180810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xmlns="" id="{D57C4CBC-C2FB-4790-B7D6-09121C2E28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639300" y="5516145"/>
            <a:ext cx="2552700" cy="1341855"/>
          </a:xfrm>
          <a:prstGeom prst="rect">
            <a:avLst/>
          </a:prstGeom>
        </p:spPr>
      </p:pic>
      <p:pic>
        <p:nvPicPr>
          <p:cNvPr id="4" name="Graphic 3">
            <a:hlinkClick r:id="rId4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DE335CB2-990D-4F66-A96C-5826A0AFBD5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2097604" cy="1946453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xmlns="" id="{192884CB-CA05-4390-8658-DC5E26401D6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2671360" cy="897651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xmlns="" id="{ED31881F-7201-4878-835E-AEEC93BD2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t="23341" r="6668"/>
          <a:stretch/>
        </p:blipFill>
        <p:spPr>
          <a:xfrm flipV="1">
            <a:off x="10058629" y="5777320"/>
            <a:ext cx="2133371" cy="1080679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xmlns="" id="{1B57FA89-4427-4A47-A18A-5A0D5A9FB7F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390146" y="-390145"/>
            <a:ext cx="609600" cy="13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19681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719957F3-791C-4CAE-8480-397C9477FC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10306549" y="-423878"/>
            <a:ext cx="1461574" cy="2309329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xmlns="" id="{6C7AB2E5-F774-4D04-B32B-C7DD497A5A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>
            <a:off x="10655300" y="-1"/>
            <a:ext cx="1536701" cy="1260471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xmlns="" id="{380F0B22-4D6C-4C89-B886-E1E12C6FF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1891" t="8854" r="25944"/>
          <a:stretch/>
        </p:blipFill>
        <p:spPr>
          <a:xfrm rot="10800000" flipV="1">
            <a:off x="10157459" y="0"/>
            <a:ext cx="2034540" cy="47067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xmlns="" id="{811CDB37-0ABE-44E3-86AF-523EFF6AE2B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0" y="5479199"/>
            <a:ext cx="1485871" cy="1378801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xmlns="" id="{2F62CDC4-2F30-4D91-8B19-C8C2F3F2BD2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0" y="6222135"/>
            <a:ext cx="1892300" cy="635865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xmlns="" id="{D38478FF-3FF1-4746-A985-DC0F9D41A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t="21364" r="17497"/>
          <a:stretch/>
        </p:blipFill>
        <p:spPr>
          <a:xfrm rot="10800000">
            <a:off x="-1" y="5749460"/>
            <a:ext cx="1885820" cy="11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463489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xmlns="" id="{49627094-9164-4FEA-86E4-86E059F942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3592"/>
          <a:stretch/>
        </p:blipFill>
        <p:spPr>
          <a:xfrm flipH="1">
            <a:off x="9982200" y="5548919"/>
            <a:ext cx="2209800" cy="1309081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xmlns="" id="{544C72B8-31CE-4E79-BB0A-1EEA1BE99A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628151" y="5827145"/>
            <a:ext cx="563849" cy="1030855"/>
          </a:xfrm>
          <a:prstGeom prst="rect">
            <a:avLst/>
          </a:prstGeom>
        </p:spPr>
      </p:pic>
      <p:pic>
        <p:nvPicPr>
          <p:cNvPr id="4" name="Graphic 3">
            <a:hlinkClick r:id="rId6"/>
            <a:extLst>
              <a:ext uri="{FF2B5EF4-FFF2-40B4-BE49-F238E27FC236}">
                <a16:creationId xmlns:a16="http://schemas.microsoft.com/office/drawing/2014/main" xmlns="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75811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FF3F2-B27E-4EC2-9F85-48CDE5C5A34E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xmlns="" id="{47C7F542-074B-4763-BEDE-A4DF65EC7F1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 flipV="1">
            <a:off x="0" y="0"/>
            <a:ext cx="3695700" cy="1220184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024DBCBB-0A8D-4C40-9192-2D82FF83799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0" y="0"/>
            <a:ext cx="728094" cy="1777551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xmlns="" id="{6C2F6503-6829-4CAB-B85C-93B295C6FE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21533" y="5975379"/>
            <a:ext cx="2370467" cy="88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31245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76" r:id="rId21"/>
    <p:sldLayoutId id="2147483664" r:id="rId22"/>
    <p:sldLayoutId id="2147483696" r:id="rId2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7.xml"/><Relationship Id="rId18" Type="http://schemas.openxmlformats.org/officeDocument/2006/relationships/diagramData" Target="../diagrams/data8.xml"/><Relationship Id="rId26" Type="http://schemas.openxmlformats.org/officeDocument/2006/relationships/diagramColors" Target="../diagrams/colors9.xml"/><Relationship Id="rId39" Type="http://schemas.openxmlformats.org/officeDocument/2006/relationships/diagramLayout" Target="../diagrams/layout12.xml"/><Relationship Id="rId3" Type="http://schemas.openxmlformats.org/officeDocument/2006/relationships/diagramData" Target="../diagrams/data5.xml"/><Relationship Id="rId21" Type="http://schemas.openxmlformats.org/officeDocument/2006/relationships/diagramColors" Target="../diagrams/colors8.xml"/><Relationship Id="rId34" Type="http://schemas.openxmlformats.org/officeDocument/2006/relationships/diagramLayout" Target="../diagrams/layout11.xml"/><Relationship Id="rId42" Type="http://schemas.microsoft.com/office/2007/relationships/diagramDrawing" Target="../diagrams/drawing12.xml"/><Relationship Id="rId47" Type="http://schemas.microsoft.com/office/2007/relationships/diagramDrawing" Target="../diagrams/drawing13.xml"/><Relationship Id="rId50" Type="http://schemas.openxmlformats.org/officeDocument/2006/relationships/diagramQuickStyle" Target="../diagrams/quickStyle14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5" Type="http://schemas.openxmlformats.org/officeDocument/2006/relationships/diagramQuickStyle" Target="../diagrams/quickStyle9.xml"/><Relationship Id="rId33" Type="http://schemas.openxmlformats.org/officeDocument/2006/relationships/diagramData" Target="../diagrams/data11.xml"/><Relationship Id="rId38" Type="http://schemas.openxmlformats.org/officeDocument/2006/relationships/diagramData" Target="../diagrams/data12.xml"/><Relationship Id="rId46" Type="http://schemas.openxmlformats.org/officeDocument/2006/relationships/diagramColors" Target="../diagrams/colors13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7.xml"/><Relationship Id="rId20" Type="http://schemas.openxmlformats.org/officeDocument/2006/relationships/diagramQuickStyle" Target="../diagrams/quickStyle8.xml"/><Relationship Id="rId29" Type="http://schemas.openxmlformats.org/officeDocument/2006/relationships/diagramLayout" Target="../diagrams/layout10.xml"/><Relationship Id="rId41" Type="http://schemas.openxmlformats.org/officeDocument/2006/relationships/diagramColors" Target="../diagrams/colors12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openxmlformats.org/officeDocument/2006/relationships/diagramLayout" Target="../diagrams/layout9.xml"/><Relationship Id="rId32" Type="http://schemas.microsoft.com/office/2007/relationships/diagramDrawing" Target="../diagrams/drawing10.xml"/><Relationship Id="rId37" Type="http://schemas.microsoft.com/office/2007/relationships/diagramDrawing" Target="../diagrams/drawing11.xml"/><Relationship Id="rId40" Type="http://schemas.openxmlformats.org/officeDocument/2006/relationships/diagramQuickStyle" Target="../diagrams/quickStyle12.xml"/><Relationship Id="rId45" Type="http://schemas.openxmlformats.org/officeDocument/2006/relationships/diagramQuickStyle" Target="../diagrams/quickStyle13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23" Type="http://schemas.openxmlformats.org/officeDocument/2006/relationships/diagramData" Target="../diagrams/data9.xml"/><Relationship Id="rId28" Type="http://schemas.openxmlformats.org/officeDocument/2006/relationships/diagramData" Target="../diagrams/data10.xml"/><Relationship Id="rId36" Type="http://schemas.openxmlformats.org/officeDocument/2006/relationships/diagramColors" Target="../diagrams/colors11.xml"/><Relationship Id="rId49" Type="http://schemas.openxmlformats.org/officeDocument/2006/relationships/diagramLayout" Target="../diagrams/layout14.xml"/><Relationship Id="rId10" Type="http://schemas.openxmlformats.org/officeDocument/2006/relationships/diagramQuickStyle" Target="../diagrams/quickStyle6.xml"/><Relationship Id="rId19" Type="http://schemas.openxmlformats.org/officeDocument/2006/relationships/diagramLayout" Target="../diagrams/layout8.xml"/><Relationship Id="rId31" Type="http://schemas.openxmlformats.org/officeDocument/2006/relationships/diagramColors" Target="../diagrams/colors10.xml"/><Relationship Id="rId44" Type="http://schemas.openxmlformats.org/officeDocument/2006/relationships/diagramLayout" Target="../diagrams/layout13.xml"/><Relationship Id="rId52" Type="http://schemas.microsoft.com/office/2007/relationships/diagramDrawing" Target="../diagrams/drawing14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Relationship Id="rId22" Type="http://schemas.microsoft.com/office/2007/relationships/diagramDrawing" Target="../diagrams/drawing8.xml"/><Relationship Id="rId27" Type="http://schemas.microsoft.com/office/2007/relationships/diagramDrawing" Target="../diagrams/drawing9.xml"/><Relationship Id="rId30" Type="http://schemas.openxmlformats.org/officeDocument/2006/relationships/diagramQuickStyle" Target="../diagrams/quickStyle10.xml"/><Relationship Id="rId35" Type="http://schemas.openxmlformats.org/officeDocument/2006/relationships/diagramQuickStyle" Target="../diagrams/quickStyle11.xml"/><Relationship Id="rId43" Type="http://schemas.openxmlformats.org/officeDocument/2006/relationships/diagramData" Target="../diagrams/data13.xml"/><Relationship Id="rId48" Type="http://schemas.openxmlformats.org/officeDocument/2006/relationships/diagramData" Target="../diagrams/data14.xml"/><Relationship Id="rId8" Type="http://schemas.openxmlformats.org/officeDocument/2006/relationships/diagramData" Target="../diagrams/data6.xml"/><Relationship Id="rId51" Type="http://schemas.openxmlformats.org/officeDocument/2006/relationships/diagramColors" Target="../diagrams/colors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4.sv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66" b="10966"/>
          <a:stretch>
            <a:fillRect/>
          </a:stretch>
        </p:blipFill>
        <p:spPr bwMode="auto">
          <a:xfrm>
            <a:off x="3351216" y="2027553"/>
            <a:ext cx="5857669" cy="4095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0137" y="836023"/>
            <a:ext cx="704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Городской конкурс </a:t>
            </a:r>
          </a:p>
          <a:p>
            <a:pPr algn="ctr"/>
            <a:r>
              <a:rPr lang="ru-RU" sz="2400" b="1" dirty="0" smtClean="0"/>
              <a:t>«Лучшая инклюзивная школа - 2026»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 1">
            <a:extLst>
              <a:ext uri="{FF2B5EF4-FFF2-40B4-BE49-F238E27FC236}">
                <a16:creationId xmlns:a16="http://schemas.microsoft.com/office/drawing/2014/main" xmlns="" id="{627FC3CB-8B87-481D-9D13-142D6AE7C100}"/>
              </a:ext>
            </a:extLst>
          </p:cNvPr>
          <p:cNvGraphicFramePr>
            <a:graphicFrameLocks noGrp="1"/>
          </p:cNvGraphicFramePr>
          <p:nvPr/>
        </p:nvGraphicFramePr>
        <p:xfrm>
          <a:off x="479376" y="559733"/>
          <a:ext cx="11305256" cy="6100601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38100" dir="27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849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4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u="sng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2400" b="1" u="sng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III </a:t>
                      </a:r>
                      <a:r>
                        <a:rPr lang="ru-RU" sz="2400" b="1" u="sng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этап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>
                            <a:glow>
                              <a:srgbClr val="14425D">
                                <a:alpha val="40000"/>
                              </a:srgb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Реализация</a:t>
                      </a:r>
                    </a:p>
                  </a:txBody>
                  <a:tcPr marL="85726" marR="85726" marT="42863" marB="42863" anchor="ctr">
                    <a:lnL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E90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E90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 marL="85726" marR="85726" marT="42863" marB="42863" anchor="ctr">
                    <a:lnL w="19050" cap="flat" cmpd="sng" algn="ctr">
                      <a:solidFill>
                        <a:srgbClr val="5E90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E90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u="sng" kern="1200" baseline="0" dirty="0">
                          <a:solidFill>
                            <a:srgbClr val="14425D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2400" b="1" u="sng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II </a:t>
                      </a:r>
                      <a:r>
                        <a:rPr lang="ru-RU" sz="2400" b="1" u="sng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этап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Организационный</a:t>
                      </a:r>
                      <a:r>
                        <a:rPr lang="ru-RU" sz="2400" b="1" i="0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l" rtl="0"/>
                      <a:endParaRPr lang="ru-RU" sz="1100" spc="-30" baseline="0" dirty="0">
                        <a:solidFill>
                          <a:srgbClr val="14425D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5726" marR="85726" marT="42863" marB="42863" anchor="ctr">
                    <a:lnL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E90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 marL="85726" marR="85726" marT="42863" marB="42863" anchor="ctr">
                    <a:lnL w="19050" cap="flat" cmpd="sng" algn="ctr">
                      <a:solidFill>
                        <a:srgbClr val="5E90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5311614"/>
                  </a:ext>
                </a:extLst>
              </a:tr>
              <a:tr h="12046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u="sng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2400" b="1" u="sng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I </a:t>
                      </a:r>
                      <a:r>
                        <a:rPr lang="ru-RU" sz="2400" b="1" u="sng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этап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>
                          <a:solidFill>
                            <a:srgbClr val="14425D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Подготовительный</a:t>
                      </a:r>
                    </a:p>
                  </a:txBody>
                  <a:tcPr marL="85726" marR="85726" marT="42863" marB="42863" anchor="ctr">
                    <a:lnL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E90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 marL="85726" marR="85726" marT="42863" marB="42863" anchor="ctr">
                    <a:lnL w="19050" cap="flat" cmpd="sng" algn="ctr">
                      <a:solidFill>
                        <a:srgbClr val="5E90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5540631"/>
                  </a:ext>
                </a:extLst>
              </a:tr>
            </a:tbl>
          </a:graphicData>
        </a:graphic>
      </p:graphicFrame>
      <p:graphicFrame>
        <p:nvGraphicFramePr>
          <p:cNvPr id="31" name="Таблица 30">
            <a:extLst>
              <a:ext uri="{FF2B5EF4-FFF2-40B4-BE49-F238E27FC236}">
                <a16:creationId xmlns:a16="http://schemas.microsoft.com/office/drawing/2014/main" xmlns="" id="{C13922E5-51AA-324B-937B-7E91AB9CC94E}"/>
              </a:ext>
            </a:extLst>
          </p:cNvPr>
          <p:cNvGraphicFramePr>
            <a:graphicFrameLocks noGrp="1"/>
          </p:cNvGraphicFramePr>
          <p:nvPr/>
        </p:nvGraphicFramePr>
        <p:xfrm>
          <a:off x="479376" y="260648"/>
          <a:ext cx="11305256" cy="299086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38100" dir="27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11305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8393"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anose="020B0604020202020204" pitchFamily="34" charset="0"/>
                        </a:rPr>
                        <a:t>Дорожная карта. Организация</a:t>
                      </a:r>
                      <a:r>
                        <a:rPr lang="ru-RU" sz="1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anose="020B0604020202020204" pitchFamily="34" charset="0"/>
                        </a:rPr>
                        <a:t> и управление инклюзивным образованием в общеобразовательной школе.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5726" marR="85726" marT="42863" marB="42863" anchor="ctr">
                    <a:lnL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6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FF800D6C-80A1-4D97-A2E1-2E309B09ADB5}"/>
              </a:ext>
            </a:extLst>
          </p:cNvPr>
          <p:cNvGraphicFramePr>
            <a:graphicFrameLocks noGrp="1"/>
          </p:cNvGraphicFramePr>
          <p:nvPr/>
        </p:nvGraphicFramePr>
        <p:xfrm>
          <a:off x="1774825" y="560388"/>
          <a:ext cx="1225550" cy="6100762"/>
        </p:xfrm>
        <a:graphic>
          <a:graphicData uri="http://schemas.openxmlformats.org/drawingml/2006/table">
            <a:tbl>
              <a:tblPr/>
              <a:tblGrid>
                <a:gridCol w="1225550">
                  <a:extLst>
                    <a:ext uri="{9D8B030D-6E8A-4147-A177-3AD203B41FA5}">
                      <a16:colId xmlns:a16="http://schemas.microsoft.com/office/drawing/2014/main" xmlns="" val="1321926870"/>
                    </a:ext>
                  </a:extLst>
                </a:gridCol>
              </a:tblGrid>
              <a:tr h="2843423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effectLst>
                            <a:glow rad="101600">
                              <a:srgbClr val="C00000">
                                <a:alpha val="40000"/>
                              </a:srgbClr>
                            </a:glow>
                            <a:outerShdw blurRad="50800" dist="50800" dir="5400000" algn="ctr" rotWithShape="0">
                              <a:srgbClr val="14425D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>
                            <a:glow rad="101600">
                              <a:srgbClr val="C00000">
                                <a:alpha val="40000"/>
                              </a:srgbClr>
                            </a:glow>
                            <a:outerShdw blurRad="50800" dist="50800" dir="5400000" algn="ctr" rotWithShape="0">
                              <a:srgbClr val="14425D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лет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r>
                        <a:rPr lang="ru-RU" sz="1800" kern="1200" dirty="0">
                          <a:solidFill>
                            <a:schemeClr val="bg1"/>
                          </a:solidFill>
                          <a:effectLst>
                            <a:glow rad="101600">
                              <a:srgbClr val="C00000">
                                <a:alpha val="40000"/>
                              </a:srgbClr>
                            </a:glow>
                            <a:outerShdw blurRad="50800" dist="50800" dir="5400000" algn="ctr" rotWithShape="0">
                              <a:srgbClr val="14425D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800" kern="1200" baseline="0" dirty="0">
                          <a:solidFill>
                            <a:schemeClr val="bg1"/>
                          </a:solidFill>
                          <a:effectLst>
                            <a:glow rad="101600">
                              <a:srgbClr val="C00000">
                                <a:alpha val="40000"/>
                              </a:srgbClr>
                            </a:glow>
                            <a:outerShdw blurRad="50800" dist="50800" dir="5400000" algn="ctr" rotWithShape="0">
                              <a:srgbClr val="14425D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– 5 лет</a:t>
                      </a:r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546" marR="91546" marT="45711" marB="4571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00655870"/>
                  </a:ext>
                </a:extLst>
              </a:tr>
              <a:tr h="2051584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800" kern="1200" dirty="0">
                          <a:solidFill>
                            <a:schemeClr val="bg1"/>
                          </a:solidFill>
                          <a:effectLst>
                            <a:glow rad="101600">
                              <a:srgbClr val="C00000">
                                <a:alpha val="40000"/>
                              </a:srgbClr>
                            </a:glow>
                            <a:outerShdw blurRad="50800" dist="50800" dir="5400000" algn="ctr" rotWithShape="0">
                              <a:srgbClr val="14425D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год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r>
                        <a:rPr lang="ru-RU" sz="1800" kern="1200" dirty="0">
                          <a:solidFill>
                            <a:schemeClr val="bg1"/>
                          </a:solidFill>
                          <a:effectLst>
                            <a:glow rad="101600">
                              <a:srgbClr val="C00000">
                                <a:alpha val="40000"/>
                              </a:srgbClr>
                            </a:glow>
                            <a:outerShdw blurRad="50800" dist="50800" dir="5400000" algn="ctr" rotWithShape="0">
                              <a:srgbClr val="14425D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месяц</a:t>
                      </a:r>
                    </a:p>
                  </a:txBody>
                  <a:tcPr marL="91546" marR="91546" marT="45711" marB="4571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97815973"/>
                  </a:ext>
                </a:extLst>
              </a:tr>
              <a:tr h="120575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effectLst>
                            <a:glow rad="101600">
                              <a:srgbClr val="C00000">
                                <a:alpha val="40000"/>
                              </a:srgbClr>
                            </a:glow>
                            <a:outerShdw blurRad="50800" dist="50800" dir="5400000" algn="ctr" rotWithShape="0">
                              <a:srgbClr val="14425D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ru-RU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effectLst>
                          <a:glow rad="101600">
                            <a:srgbClr val="C00000">
                              <a:alpha val="40000"/>
                            </a:srgbClr>
                          </a:glow>
                          <a:outerShdw blurRad="50800" dist="50800" dir="5400000" algn="ctr" rotWithShape="0">
                            <a:srgbClr val="14425D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r>
                        <a:rPr lang="ru-RU" sz="1800" kern="1200" dirty="0">
                          <a:solidFill>
                            <a:schemeClr val="bg1"/>
                          </a:solidFill>
                          <a:effectLst>
                            <a:glow rad="101600">
                              <a:srgbClr val="C00000">
                                <a:alpha val="40000"/>
                              </a:srgbClr>
                            </a:glow>
                            <a:outerShdw blurRad="50800" dist="50800" dir="5400000" algn="ctr" rotWithShape="0">
                              <a:srgbClr val="14425D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1546" marR="91546" marT="45711" marB="4571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6716894"/>
                  </a:ext>
                </a:extLst>
              </a:tr>
            </a:tbl>
          </a:graphicData>
        </a:graphic>
      </p:graphicFrame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6E18C1C9-9CB8-4481-B25C-84BAA5C0260B}"/>
              </a:ext>
            </a:extLst>
          </p:cNvPr>
          <p:cNvCxnSpPr/>
          <p:nvPr/>
        </p:nvCxnSpPr>
        <p:spPr>
          <a:xfrm flipV="1">
            <a:off x="3000375" y="560388"/>
            <a:ext cx="0" cy="6099175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ятиугольник 91">
            <a:extLst>
              <a:ext uri="{FF2B5EF4-FFF2-40B4-BE49-F238E27FC236}">
                <a16:creationId xmlns:a16="http://schemas.microsoft.com/office/drawing/2014/main" xmlns="" id="{9787BE3A-928F-4D49-AD47-606C80DD6B2F}"/>
              </a:ext>
            </a:extLst>
          </p:cNvPr>
          <p:cNvSpPr/>
          <p:nvPr/>
        </p:nvSpPr>
        <p:spPr>
          <a:xfrm>
            <a:off x="3216275" y="6321425"/>
            <a:ext cx="8064500" cy="215900"/>
          </a:xfrm>
          <a:prstGeom prst="homePlate">
            <a:avLst>
              <a:gd name="adj" fmla="val 25106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14425D"/>
                </a:solidFill>
              </a:rPr>
              <a:t>   КОНСТРУИРОВАНИЕ И ПРОВЕДЕНИЕ СОВМЕСТНЫХ МЕРОПРИЯТИЙ</a:t>
            </a:r>
          </a:p>
        </p:txBody>
      </p:sp>
      <p:sp>
        <p:nvSpPr>
          <p:cNvPr id="93" name="Пятиугольник 92">
            <a:extLst>
              <a:ext uri="{FF2B5EF4-FFF2-40B4-BE49-F238E27FC236}">
                <a16:creationId xmlns:a16="http://schemas.microsoft.com/office/drawing/2014/main" xmlns="" id="{4A2D4765-83FA-40A2-B7A1-CBD2A883D8F9}"/>
              </a:ext>
            </a:extLst>
          </p:cNvPr>
          <p:cNvSpPr/>
          <p:nvPr/>
        </p:nvSpPr>
        <p:spPr>
          <a:xfrm>
            <a:off x="3216275" y="5965825"/>
            <a:ext cx="8064500" cy="217488"/>
          </a:xfrm>
          <a:prstGeom prst="homePlate">
            <a:avLst>
              <a:gd name="adj" fmla="val 25106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14425D"/>
                </a:solidFill>
              </a:rPr>
              <a:t>   ПОВЫШЕНИЕ КВАЛИФИКАЦИИ ПЕДАГОГОВ И СПЕЦИАЛИСТОВ</a:t>
            </a:r>
          </a:p>
        </p:txBody>
      </p:sp>
      <p:sp>
        <p:nvSpPr>
          <p:cNvPr id="94" name="Пятиугольник 93">
            <a:extLst>
              <a:ext uri="{FF2B5EF4-FFF2-40B4-BE49-F238E27FC236}">
                <a16:creationId xmlns:a16="http://schemas.microsoft.com/office/drawing/2014/main" xmlns="" id="{02F294A1-3996-46ED-A831-BF0007089E19}"/>
              </a:ext>
            </a:extLst>
          </p:cNvPr>
          <p:cNvSpPr/>
          <p:nvPr/>
        </p:nvSpPr>
        <p:spPr>
          <a:xfrm>
            <a:off x="3216275" y="5588000"/>
            <a:ext cx="8064500" cy="239713"/>
          </a:xfrm>
          <a:prstGeom prst="homePlate">
            <a:avLst>
              <a:gd name="adj" fmla="val 25106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14425D"/>
                </a:solidFill>
              </a:rPr>
              <a:t>   ЗАПРОС РОДИТЕЛЕЙ</a:t>
            </a:r>
          </a:p>
        </p:txBody>
      </p:sp>
      <p:graphicFrame>
        <p:nvGraphicFramePr>
          <p:cNvPr id="117" name="Схема 116">
            <a:extLst>
              <a:ext uri="{FF2B5EF4-FFF2-40B4-BE49-F238E27FC236}">
                <a16:creationId xmlns:a16="http://schemas.microsoft.com/office/drawing/2014/main" xmlns="" id="{CDBDDB82-AA7D-4659-B666-C9AC8884BD8F}"/>
              </a:ext>
            </a:extLst>
          </p:cNvPr>
          <p:cNvGraphicFramePr/>
          <p:nvPr/>
        </p:nvGraphicFramePr>
        <p:xfrm>
          <a:off x="3125668" y="3354642"/>
          <a:ext cx="1879362" cy="1052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6" name="Схема 115">
            <a:extLst>
              <a:ext uri="{FF2B5EF4-FFF2-40B4-BE49-F238E27FC236}">
                <a16:creationId xmlns:a16="http://schemas.microsoft.com/office/drawing/2014/main" xmlns="" id="{37861F16-BF44-4083-BC09-13BA61DFD797}"/>
              </a:ext>
            </a:extLst>
          </p:cNvPr>
          <p:cNvGraphicFramePr/>
          <p:nvPr/>
        </p:nvGraphicFramePr>
        <p:xfrm>
          <a:off x="5131041" y="3354642"/>
          <a:ext cx="1874354" cy="1052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5" name="Схема 114">
            <a:extLst>
              <a:ext uri="{FF2B5EF4-FFF2-40B4-BE49-F238E27FC236}">
                <a16:creationId xmlns:a16="http://schemas.microsoft.com/office/drawing/2014/main" xmlns="" id="{426E1552-AFFB-4E1B-97EC-AAE7DA480D52}"/>
              </a:ext>
            </a:extLst>
          </p:cNvPr>
          <p:cNvGraphicFramePr/>
          <p:nvPr/>
        </p:nvGraphicFramePr>
        <p:xfrm>
          <a:off x="7131406" y="3354642"/>
          <a:ext cx="1874353" cy="1053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4" name="Схема 113">
            <a:extLst>
              <a:ext uri="{FF2B5EF4-FFF2-40B4-BE49-F238E27FC236}">
                <a16:creationId xmlns:a16="http://schemas.microsoft.com/office/drawing/2014/main" xmlns="" id="{C1830E5A-EA81-42B9-A33C-7574BC13E76D}"/>
              </a:ext>
            </a:extLst>
          </p:cNvPr>
          <p:cNvGraphicFramePr/>
          <p:nvPr/>
        </p:nvGraphicFramePr>
        <p:xfrm>
          <a:off x="9131770" y="3354642"/>
          <a:ext cx="1874353" cy="1050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20" name="Схема 119">
            <a:extLst>
              <a:ext uri="{FF2B5EF4-FFF2-40B4-BE49-F238E27FC236}">
                <a16:creationId xmlns:a16="http://schemas.microsoft.com/office/drawing/2014/main" xmlns="" id="{88493753-2505-4525-8134-325DD42A601E}"/>
              </a:ext>
            </a:extLst>
          </p:cNvPr>
          <p:cNvGraphicFramePr/>
          <p:nvPr/>
        </p:nvGraphicFramePr>
        <p:xfrm>
          <a:off x="8131588" y="4384982"/>
          <a:ext cx="1874353" cy="1073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18" name="Схема 117">
            <a:extLst>
              <a:ext uri="{FF2B5EF4-FFF2-40B4-BE49-F238E27FC236}">
                <a16:creationId xmlns:a16="http://schemas.microsoft.com/office/drawing/2014/main" xmlns="" id="{BAFBFBC9-DD8D-4E77-B34A-8066814B123D}"/>
              </a:ext>
            </a:extLst>
          </p:cNvPr>
          <p:cNvGraphicFramePr/>
          <p:nvPr/>
        </p:nvGraphicFramePr>
        <p:xfrm>
          <a:off x="4125850" y="4384982"/>
          <a:ext cx="1874353" cy="1063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19" name="Схема 118">
            <a:extLst>
              <a:ext uri="{FF2B5EF4-FFF2-40B4-BE49-F238E27FC236}">
                <a16:creationId xmlns:a16="http://schemas.microsoft.com/office/drawing/2014/main" xmlns="" id="{100432FF-0D71-4745-962E-190D9A08DE78}"/>
              </a:ext>
            </a:extLst>
          </p:cNvPr>
          <p:cNvGraphicFramePr/>
          <p:nvPr/>
        </p:nvGraphicFramePr>
        <p:xfrm>
          <a:off x="6131224" y="4405372"/>
          <a:ext cx="1874353" cy="1052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cxnSp>
        <p:nvCxnSpPr>
          <p:cNvPr id="128" name="Соединительная линия уступом 127">
            <a:extLst>
              <a:ext uri="{FF2B5EF4-FFF2-40B4-BE49-F238E27FC236}">
                <a16:creationId xmlns:a16="http://schemas.microsoft.com/office/drawing/2014/main" xmlns="" id="{D0E7B50F-E261-40A1-90CC-399D30E2EDC6}"/>
              </a:ext>
            </a:extLst>
          </p:cNvPr>
          <p:cNvCxnSpPr/>
          <p:nvPr/>
        </p:nvCxnSpPr>
        <p:spPr>
          <a:xfrm rot="10800000" flipV="1">
            <a:off x="10006013" y="3908425"/>
            <a:ext cx="1154112" cy="1033463"/>
          </a:xfrm>
          <a:prstGeom prst="bentConnector3">
            <a:avLst>
              <a:gd name="adj1" fmla="val -30271"/>
            </a:avLst>
          </a:prstGeom>
          <a:ln w="28575">
            <a:solidFill>
              <a:srgbClr val="14425D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3" name="Схема 152">
            <a:extLst>
              <a:ext uri="{FF2B5EF4-FFF2-40B4-BE49-F238E27FC236}">
                <a16:creationId xmlns:a16="http://schemas.microsoft.com/office/drawing/2014/main" xmlns="" id="{436B99B4-0EC0-48D8-B1A2-9DAA1745B090}"/>
              </a:ext>
            </a:extLst>
          </p:cNvPr>
          <p:cNvGraphicFramePr/>
          <p:nvPr/>
        </p:nvGraphicFramePr>
        <p:xfrm>
          <a:off x="2999656" y="558335"/>
          <a:ext cx="4680520" cy="2805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55" name="Схема 154">
            <a:extLst>
              <a:ext uri="{FF2B5EF4-FFF2-40B4-BE49-F238E27FC236}">
                <a16:creationId xmlns:a16="http://schemas.microsoft.com/office/drawing/2014/main" xmlns="" id="{4E7C1A9E-9B38-4055-AE8D-1108AFBFB997}"/>
              </a:ext>
            </a:extLst>
          </p:cNvPr>
          <p:cNvGraphicFramePr/>
          <p:nvPr/>
        </p:nvGraphicFramePr>
        <p:xfrm>
          <a:off x="4125850" y="699050"/>
          <a:ext cx="2474206" cy="2441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cxnSp>
        <p:nvCxnSpPr>
          <p:cNvPr id="157" name="Прямая соединительная линия 156">
            <a:extLst>
              <a:ext uri="{FF2B5EF4-FFF2-40B4-BE49-F238E27FC236}">
                <a16:creationId xmlns:a16="http://schemas.microsoft.com/office/drawing/2014/main" xmlns="" id="{C26DF773-BF47-43DB-BAAE-9CACAE188673}"/>
              </a:ext>
            </a:extLst>
          </p:cNvPr>
          <p:cNvCxnSpPr/>
          <p:nvPr/>
        </p:nvCxnSpPr>
        <p:spPr>
          <a:xfrm flipH="1" flipV="1">
            <a:off x="4686300" y="1714500"/>
            <a:ext cx="228600" cy="98425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>
            <a:extLst>
              <a:ext uri="{FF2B5EF4-FFF2-40B4-BE49-F238E27FC236}">
                <a16:creationId xmlns:a16="http://schemas.microsoft.com/office/drawing/2014/main" xmlns="" id="{1C54AE12-CAF9-4182-9AF8-E3043E261CAF}"/>
              </a:ext>
            </a:extLst>
          </p:cNvPr>
          <p:cNvCxnSpPr/>
          <p:nvPr/>
        </p:nvCxnSpPr>
        <p:spPr>
          <a:xfrm flipH="1">
            <a:off x="4800600" y="2438400"/>
            <a:ext cx="204788" cy="2698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xmlns="" id="{501F19FC-0AD0-4F28-93E5-BF03A0CE9FC1}"/>
              </a:ext>
            </a:extLst>
          </p:cNvPr>
          <p:cNvCxnSpPr/>
          <p:nvPr/>
        </p:nvCxnSpPr>
        <p:spPr>
          <a:xfrm flipV="1">
            <a:off x="5340350" y="1206500"/>
            <a:ext cx="0" cy="3556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>
            <a:extLst>
              <a:ext uri="{FF2B5EF4-FFF2-40B4-BE49-F238E27FC236}">
                <a16:creationId xmlns:a16="http://schemas.microsoft.com/office/drawing/2014/main" xmlns="" id="{AFAC8D6B-96FF-427E-9989-33E54A1EEEB6}"/>
              </a:ext>
            </a:extLst>
          </p:cNvPr>
          <p:cNvCxnSpPr/>
          <p:nvPr/>
        </p:nvCxnSpPr>
        <p:spPr>
          <a:xfrm flipV="1">
            <a:off x="5821363" y="1681163"/>
            <a:ext cx="171450" cy="104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>
            <a:extLst>
              <a:ext uri="{FF2B5EF4-FFF2-40B4-BE49-F238E27FC236}">
                <a16:creationId xmlns:a16="http://schemas.microsoft.com/office/drawing/2014/main" xmlns="" id="{947D70A2-91FC-4B02-A557-EA802C132606}"/>
              </a:ext>
            </a:extLst>
          </p:cNvPr>
          <p:cNvCxnSpPr/>
          <p:nvPr/>
        </p:nvCxnSpPr>
        <p:spPr>
          <a:xfrm flipH="1" flipV="1">
            <a:off x="5749925" y="2435225"/>
            <a:ext cx="317500" cy="271463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7" name="Схема 176">
            <a:extLst>
              <a:ext uri="{FF2B5EF4-FFF2-40B4-BE49-F238E27FC236}">
                <a16:creationId xmlns:a16="http://schemas.microsoft.com/office/drawing/2014/main" xmlns="" id="{435CDBD7-0BEC-4EE1-AB04-A6186589B0C8}"/>
              </a:ext>
            </a:extLst>
          </p:cNvPr>
          <p:cNvGraphicFramePr/>
          <p:nvPr/>
        </p:nvGraphicFramePr>
        <p:xfrm>
          <a:off x="7274063" y="689559"/>
          <a:ext cx="3886628" cy="2451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5DC4F767-294B-4143-9978-EB9222252EB7}"/>
              </a:ext>
            </a:extLst>
          </p:cNvPr>
          <p:cNvSpPr txBox="1"/>
          <p:nvPr/>
        </p:nvSpPr>
        <p:spPr>
          <a:xfrm>
            <a:off x="8131175" y="2435225"/>
            <a:ext cx="1857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1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3">
            <a:extLst>
              <a:ext uri="{FF2B5EF4-FFF2-40B4-BE49-F238E27FC236}">
                <a16:creationId xmlns:a16="http://schemas.microsoft.com/office/drawing/2014/main" xmlns="" id="{54C72B5C-8284-4F82-B98B-46D2BA7642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34610050"/>
              </p:ext>
            </p:extLst>
          </p:nvPr>
        </p:nvGraphicFramePr>
        <p:xfrm>
          <a:off x="1603169" y="1390689"/>
          <a:ext cx="9460923" cy="5168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20CDD5C-7360-4C5E-A2FB-58042E40BD7F}"/>
              </a:ext>
            </a:extLst>
          </p:cNvPr>
          <p:cNvSpPr txBox="1"/>
          <p:nvPr/>
        </p:nvSpPr>
        <p:spPr>
          <a:xfrm>
            <a:off x="1926482" y="414028"/>
            <a:ext cx="81788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b="0" dirty="0" smtClean="0">
                <a:solidFill>
                  <a:srgbClr val="0B0202"/>
                </a:solidFill>
                <a:latin typeface="+mj-lt"/>
              </a:rPr>
              <a:t>Модель команды ресурсного класса</a:t>
            </a:r>
          </a:p>
        </p:txBody>
      </p:sp>
    </p:spTree>
    <p:extLst>
      <p:ext uri="{BB962C8B-B14F-4D97-AF65-F5344CB8AC3E}">
        <p14:creationId xmlns:p14="http://schemas.microsoft.com/office/powerpoint/2010/main" xmlns="" val="3677287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0CDD5C-7360-4C5E-A2FB-58042E40BD7F}"/>
              </a:ext>
            </a:extLst>
          </p:cNvPr>
          <p:cNvSpPr txBox="1"/>
          <p:nvPr/>
        </p:nvSpPr>
        <p:spPr>
          <a:xfrm>
            <a:off x="1926482" y="699036"/>
            <a:ext cx="817880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b="0" dirty="0" smtClean="0">
                <a:solidFill>
                  <a:srgbClr val="0B0202"/>
                </a:solidFill>
                <a:latin typeface="+mj-lt"/>
              </a:rPr>
              <a:t>Пути формирования </a:t>
            </a:r>
          </a:p>
          <a:p>
            <a:pPr algn="ctr"/>
            <a:r>
              <a:rPr lang="ru-RU" altLang="ko-KR" b="0" dirty="0" smtClean="0">
                <a:solidFill>
                  <a:srgbClr val="0B0202"/>
                </a:solidFill>
                <a:latin typeface="+mj-lt"/>
              </a:rPr>
              <a:t>материально-технической базы</a:t>
            </a:r>
            <a:endParaRPr lang="ko-KR" altLang="en-US" b="0" dirty="0">
              <a:solidFill>
                <a:srgbClr val="0B0202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8404A71-2383-4C8C-9CE4-2A5962615F99}"/>
              </a:ext>
            </a:extLst>
          </p:cNvPr>
          <p:cNvSpPr txBox="1"/>
          <p:nvPr/>
        </p:nvSpPr>
        <p:spPr>
          <a:xfrm>
            <a:off x="1926482" y="4132161"/>
            <a:ext cx="2531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600" dirty="0" smtClean="0">
                <a:solidFill>
                  <a:srgbClr val="0B0202"/>
                </a:solidFill>
              </a:rPr>
              <a:t>Комитет по Образованию</a:t>
            </a:r>
            <a:endParaRPr lang="en-US" altLang="ko-KR" sz="1600" dirty="0">
              <a:solidFill>
                <a:srgbClr val="0B020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600" dirty="0" smtClean="0">
                <a:solidFill>
                  <a:srgbClr val="0B0202"/>
                </a:solidFill>
              </a:rPr>
              <a:t>Администрация района</a:t>
            </a:r>
            <a:endParaRPr lang="en-US" altLang="ko-KR" sz="1600" dirty="0">
              <a:solidFill>
                <a:srgbClr val="0B0202"/>
              </a:solidFill>
            </a:endParaRPr>
          </a:p>
          <a:p>
            <a:endParaRPr lang="en-US" altLang="ko-KR" sz="1600" dirty="0">
              <a:solidFill>
                <a:srgbClr val="0B0202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F369C308-AC88-4DC4-8EA9-4C45AE817DCE}"/>
              </a:ext>
            </a:extLst>
          </p:cNvPr>
          <p:cNvSpPr/>
          <p:nvPr/>
        </p:nvSpPr>
        <p:spPr>
          <a:xfrm>
            <a:off x="2006598" y="3301164"/>
            <a:ext cx="2531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 smtClean="0">
                <a:solidFill>
                  <a:srgbClr val="0B0202"/>
                </a:solidFill>
              </a:rPr>
              <a:t>Поддержка Учредителей</a:t>
            </a:r>
            <a:endParaRPr lang="ko-KR" altLang="en-US" sz="2400" dirty="0">
              <a:solidFill>
                <a:srgbClr val="0B0202"/>
              </a:solidFill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E946EE3B-42DC-4A13-9E88-8A8F31B68568}"/>
              </a:ext>
            </a:extLst>
          </p:cNvPr>
          <p:cNvSpPr/>
          <p:nvPr/>
        </p:nvSpPr>
        <p:spPr>
          <a:xfrm>
            <a:off x="2006598" y="2876051"/>
            <a:ext cx="868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0B0202"/>
                </a:solidFill>
              </a:rPr>
              <a:t>01</a:t>
            </a:r>
            <a:endParaRPr lang="ko-KR" altLang="en-US" sz="2400" dirty="0">
              <a:solidFill>
                <a:srgbClr val="0B020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C0E1D5-DB6C-46A3-B52D-748F0FE285E5}"/>
              </a:ext>
            </a:extLst>
          </p:cNvPr>
          <p:cNvSpPr txBox="1"/>
          <p:nvPr/>
        </p:nvSpPr>
        <p:spPr>
          <a:xfrm>
            <a:off x="4748101" y="4447127"/>
            <a:ext cx="2531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600" dirty="0" smtClean="0">
                <a:solidFill>
                  <a:srgbClr val="0B0202"/>
                </a:solidFill>
              </a:rPr>
              <a:t>Гранты</a:t>
            </a:r>
            <a:endParaRPr lang="en-US" altLang="ko-KR" sz="1600" dirty="0">
              <a:solidFill>
                <a:srgbClr val="0B020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600" dirty="0" smtClean="0">
                <a:solidFill>
                  <a:srgbClr val="0B0202"/>
                </a:solidFill>
              </a:rPr>
              <a:t>Субсидии</a:t>
            </a:r>
            <a:endParaRPr lang="en-US" altLang="ko-KR" sz="1600" dirty="0">
              <a:solidFill>
                <a:srgbClr val="0B0202"/>
              </a:solidFill>
            </a:endParaRPr>
          </a:p>
          <a:p>
            <a:endParaRPr lang="ko-KR" altLang="en-US" sz="1600" dirty="0">
              <a:solidFill>
                <a:srgbClr val="0B0202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AD14EE2B-B22F-4C01-A28D-2F16DF698AE1}"/>
              </a:ext>
            </a:extLst>
          </p:cNvPr>
          <p:cNvSpPr/>
          <p:nvPr/>
        </p:nvSpPr>
        <p:spPr>
          <a:xfrm>
            <a:off x="4750203" y="3301164"/>
            <a:ext cx="2531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 smtClean="0">
                <a:solidFill>
                  <a:srgbClr val="0B0202"/>
                </a:solidFill>
              </a:rPr>
              <a:t>Участие в инновационной деятельности</a:t>
            </a:r>
            <a:endParaRPr lang="ko-KR" altLang="en-US" sz="2400" dirty="0">
              <a:solidFill>
                <a:srgbClr val="0B0202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C62D8745-B3B6-4D08-9CDC-C0640358B209}"/>
              </a:ext>
            </a:extLst>
          </p:cNvPr>
          <p:cNvSpPr/>
          <p:nvPr/>
        </p:nvSpPr>
        <p:spPr>
          <a:xfrm>
            <a:off x="4750203" y="2876051"/>
            <a:ext cx="868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0B0202"/>
                </a:solidFill>
              </a:rPr>
              <a:t>02</a:t>
            </a:r>
            <a:endParaRPr lang="ko-KR" altLang="en-US" sz="2400" dirty="0">
              <a:solidFill>
                <a:srgbClr val="0B0202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9D549DA1-032B-4262-8D51-0B23C24F9067}"/>
              </a:ext>
            </a:extLst>
          </p:cNvPr>
          <p:cNvSpPr/>
          <p:nvPr/>
        </p:nvSpPr>
        <p:spPr>
          <a:xfrm>
            <a:off x="7654042" y="3301164"/>
            <a:ext cx="30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 smtClean="0">
                <a:solidFill>
                  <a:srgbClr val="0B0202"/>
                </a:solidFill>
              </a:rPr>
              <a:t>Сотрудничество </a:t>
            </a:r>
          </a:p>
          <a:p>
            <a:r>
              <a:rPr lang="ru-RU" altLang="ko-KR" sz="2400" dirty="0">
                <a:solidFill>
                  <a:srgbClr val="0B0202"/>
                </a:solidFill>
              </a:rPr>
              <a:t>с</a:t>
            </a:r>
            <a:r>
              <a:rPr lang="ru-RU" altLang="ko-KR" sz="2400" dirty="0" smtClean="0">
                <a:solidFill>
                  <a:srgbClr val="0B0202"/>
                </a:solidFill>
              </a:rPr>
              <a:t> общественными организациями</a:t>
            </a:r>
            <a:endParaRPr lang="ko-KR" altLang="en-US" sz="2400" dirty="0">
              <a:solidFill>
                <a:srgbClr val="0B0202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79F95936-F25B-4220-893B-4F124056AD14}"/>
              </a:ext>
            </a:extLst>
          </p:cNvPr>
          <p:cNvSpPr/>
          <p:nvPr/>
        </p:nvSpPr>
        <p:spPr>
          <a:xfrm>
            <a:off x="7654042" y="2876051"/>
            <a:ext cx="868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0B0202"/>
                </a:solidFill>
              </a:rPr>
              <a:t>03</a:t>
            </a:r>
            <a:endParaRPr lang="ko-KR" altLang="en-US" sz="2400" dirty="0">
              <a:solidFill>
                <a:srgbClr val="0B0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037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9B8AFD61-3876-450E-BED6-712F6C186929}"/>
              </a:ext>
            </a:extLst>
          </p:cNvPr>
          <p:cNvSpPr/>
          <p:nvPr/>
        </p:nvSpPr>
        <p:spPr>
          <a:xfrm>
            <a:off x="3079342" y="1155123"/>
            <a:ext cx="2866029" cy="1976210"/>
          </a:xfrm>
          <a:prstGeom prst="rect">
            <a:avLst/>
          </a:prstGeom>
          <a:solidFill>
            <a:srgbClr val="DE9468"/>
          </a:solidFill>
          <a:ln w="63500" cap="flat">
            <a:noFill/>
            <a:prstDash val="solid"/>
            <a:miter/>
          </a:ln>
        </p:spPr>
        <p:txBody>
          <a:bodyPr lIns="180000" tIns="180000" rIns="108000" bIns="180000" rtlCol="0" anchor="t" anchorCtr="0">
            <a:normAutofit/>
          </a:bodyPr>
          <a:lstStyle/>
          <a:p>
            <a:pPr algn="ctr"/>
            <a:r>
              <a:rPr lang="ru-RU" altLang="ko-K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Учебная зона</a:t>
            </a:r>
            <a:endParaRPr lang="ko-KR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4A012F5F-408F-49B3-8CF3-7665E0FF3D08}"/>
              </a:ext>
            </a:extLst>
          </p:cNvPr>
          <p:cNvSpPr/>
          <p:nvPr/>
        </p:nvSpPr>
        <p:spPr>
          <a:xfrm>
            <a:off x="8222842" y="1155123"/>
            <a:ext cx="2866029" cy="1976210"/>
          </a:xfrm>
          <a:prstGeom prst="rect">
            <a:avLst/>
          </a:prstGeom>
          <a:solidFill>
            <a:srgbClr val="DE9468"/>
          </a:solidFill>
          <a:ln w="31750" cap="flat">
            <a:noFill/>
            <a:prstDash val="solid"/>
            <a:miter/>
          </a:ln>
        </p:spPr>
        <p:txBody>
          <a:bodyPr lIns="180000" tIns="180000" rIns="108000" bIns="180000" rtlCol="0" anchor="t" anchorCtr="0">
            <a:normAutofit/>
          </a:bodyPr>
          <a:lstStyle/>
          <a:p>
            <a:r>
              <a:rPr lang="ru-RU" altLang="ko-K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Зона отдыха и релаксации</a:t>
            </a:r>
            <a:endParaRPr lang="ko-KR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0F934D1D-94AF-4CAA-9FDE-073C9533EE5B}"/>
              </a:ext>
            </a:extLst>
          </p:cNvPr>
          <p:cNvSpPr/>
          <p:nvPr/>
        </p:nvSpPr>
        <p:spPr>
          <a:xfrm>
            <a:off x="3079342" y="3726667"/>
            <a:ext cx="2866029" cy="1976210"/>
          </a:xfrm>
          <a:prstGeom prst="rect">
            <a:avLst/>
          </a:prstGeom>
          <a:solidFill>
            <a:srgbClr val="DE9468"/>
          </a:solidFill>
          <a:ln w="31750" cap="flat">
            <a:noFill/>
            <a:prstDash val="solid"/>
            <a:miter/>
          </a:ln>
        </p:spPr>
        <p:txBody>
          <a:bodyPr lIns="180000" tIns="180000" rIns="108000" bIns="180000" rtlCol="0" anchor="t" anchorCtr="0">
            <a:normAutofit/>
          </a:bodyPr>
          <a:lstStyle/>
          <a:p>
            <a:pPr algn="ctr"/>
            <a:r>
              <a:rPr lang="ru-RU" altLang="ko-K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Зона </a:t>
            </a:r>
          </a:p>
          <a:p>
            <a:pPr algn="ctr"/>
            <a:r>
              <a:rPr lang="ru-RU" altLang="ko-K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сенсомоторной стимуляции</a:t>
            </a:r>
            <a:endParaRPr lang="ko-KR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71B331E1-F4A8-415E-9E4D-C315E597FB80}"/>
              </a:ext>
            </a:extLst>
          </p:cNvPr>
          <p:cNvSpPr/>
          <p:nvPr/>
        </p:nvSpPr>
        <p:spPr>
          <a:xfrm>
            <a:off x="8222842" y="3726667"/>
            <a:ext cx="2866029" cy="1976210"/>
          </a:xfrm>
          <a:prstGeom prst="rect">
            <a:avLst/>
          </a:prstGeom>
          <a:solidFill>
            <a:srgbClr val="DE9468"/>
          </a:solidFill>
          <a:ln w="31750" cap="flat">
            <a:noFill/>
            <a:prstDash val="solid"/>
            <a:miter/>
          </a:ln>
        </p:spPr>
        <p:txBody>
          <a:bodyPr lIns="180000" tIns="180000" rIns="108000" bIns="180000" rtlCol="0" anchor="t" anchorCtr="0">
            <a:normAutofit/>
          </a:bodyPr>
          <a:lstStyle/>
          <a:p>
            <a:pPr algn="ctr"/>
            <a:r>
              <a:rPr lang="ru-RU" altLang="ko-K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Оборудование</a:t>
            </a:r>
            <a:endParaRPr lang="ko-KR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그림 개체 틀 5">
            <a:extLst>
              <a:ext uri="{FF2B5EF4-FFF2-40B4-BE49-F238E27FC236}">
                <a16:creationId xmlns:a16="http://schemas.microsoft.com/office/drawing/2014/main" xmlns="" id="{5E22EB1B-0334-4A24-8F30-3762B33AE8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xmlns="" id="{947BDEAA-53BC-4639-90E5-0DBA960E28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xmlns="" id="{E1993966-3CA1-4474-A57A-B792980EF6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TextBox 1"/>
          <p:cNvSpPr txBox="1"/>
          <p:nvPr/>
        </p:nvSpPr>
        <p:spPr>
          <a:xfrm>
            <a:off x="2695698" y="296883"/>
            <a:ext cx="651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Организация пространства ресурсного класса</a:t>
            </a:r>
            <a:endParaRPr lang="ru-RU" sz="2000" b="1" dirty="0"/>
          </a:p>
        </p:txBody>
      </p:sp>
      <p:pic>
        <p:nvPicPr>
          <p:cNvPr id="11" name="Picture 5" descr="C:\Users\Аня\Pictures\Дети, для детей\Школа\DSCN0284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130" y="1155124"/>
            <a:ext cx="2079457" cy="1976210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l="22465" r="2246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130" y="3726665"/>
            <a:ext cx="1976212" cy="197621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92" t="11537"/>
          <a:stretch>
            <a:fillRect/>
          </a:stretch>
        </p:blipFill>
        <p:spPr bwMode="auto">
          <a:xfrm>
            <a:off x="6246630" y="3726665"/>
            <a:ext cx="1976212" cy="19685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9514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92"/>
          <a:stretch/>
        </p:blipFill>
        <p:spPr>
          <a:xfrm>
            <a:off x="5610611" y="451262"/>
            <a:ext cx="4393216" cy="61395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3559" y="346893"/>
            <a:ext cx="37803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ko-KR" sz="2800" dirty="0" smtClean="0">
                <a:solidFill>
                  <a:srgbClr val="0B0202"/>
                </a:solidFill>
                <a:latin typeface="Pacifico"/>
                <a:cs typeface="Arial" panose="020B0604020202020204" pitchFamily="34" charset="0"/>
              </a:rPr>
              <a:t>Жизнь </a:t>
            </a:r>
            <a:r>
              <a:rPr lang="ru-RU" altLang="ko-KR" sz="2800" dirty="0" smtClean="0">
                <a:solidFill>
                  <a:srgbClr val="0B0202"/>
                </a:solidFill>
                <a:latin typeface="Pacifico"/>
                <a:cs typeface="Arial" panose="020B0604020202020204" pitchFamily="34" charset="0"/>
              </a:rPr>
              <a:t>ресурсного класса</a:t>
            </a:r>
            <a:endParaRPr lang="ru-RU" altLang="ko-KR" sz="2800" dirty="0" smtClean="0">
              <a:solidFill>
                <a:srgbClr val="0B0202"/>
              </a:solidFill>
              <a:latin typeface="Pacifico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altLang="ko-KR" sz="2800" dirty="0" smtClean="0">
                <a:solidFill>
                  <a:srgbClr val="0B0202"/>
                </a:solidFill>
                <a:latin typeface="Pacifico"/>
                <a:cs typeface="Arial" panose="020B0604020202020204" pitchFamily="34" charset="0"/>
              </a:rPr>
              <a:t> «РАССВЕТ»</a:t>
            </a:r>
            <a:endParaRPr lang="ru-RU" altLang="ko-KR" sz="2800" dirty="0">
              <a:solidFill>
                <a:srgbClr val="0B0202"/>
              </a:solidFill>
              <a:latin typeface="Pacifico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ru-RU" altLang="ko-KR" sz="2800" dirty="0">
              <a:solidFill>
                <a:srgbClr val="0B0202"/>
              </a:solidFill>
              <a:latin typeface="Pacifico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4229299529"/>
              </p:ext>
            </p:extLst>
          </p:nvPr>
        </p:nvGraphicFramePr>
        <p:xfrm>
          <a:off x="613559" y="1867989"/>
          <a:ext cx="3697184" cy="4081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98787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229" y="510638"/>
            <a:ext cx="3214256" cy="241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7193" y="2452253"/>
            <a:ext cx="3618017" cy="271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5836" y="3705101"/>
            <a:ext cx="3610097" cy="270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0225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0CDD5C-7360-4C5E-A2FB-58042E40BD7F}"/>
              </a:ext>
            </a:extLst>
          </p:cNvPr>
          <p:cNvSpPr txBox="1"/>
          <p:nvPr/>
        </p:nvSpPr>
        <p:spPr>
          <a:xfrm>
            <a:off x="1926482" y="307150"/>
            <a:ext cx="817880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b="0" dirty="0" smtClean="0">
                <a:solidFill>
                  <a:srgbClr val="0B0202"/>
                </a:solidFill>
                <a:latin typeface="+mj-lt"/>
              </a:rPr>
              <a:t>Результаты работы класса</a:t>
            </a:r>
          </a:p>
          <a:p>
            <a:pPr algn="ctr"/>
            <a:r>
              <a:rPr lang="ru-RU" altLang="ko-KR" b="0" dirty="0" smtClean="0">
                <a:solidFill>
                  <a:srgbClr val="0B0202"/>
                </a:solidFill>
                <a:latin typeface="+mj-lt"/>
              </a:rPr>
              <a:t>«РАССВЕТ»</a:t>
            </a:r>
            <a:endParaRPr lang="ko-KR" altLang="en-US" b="0" dirty="0">
              <a:solidFill>
                <a:srgbClr val="0B0202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0022" y="1731028"/>
            <a:ext cx="110915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dirty="0" smtClean="0"/>
              <a:t>2019 </a:t>
            </a:r>
            <a:r>
              <a:rPr lang="ru-RU" dirty="0"/>
              <a:t>год – школа признана «Лучшей инклюзивной школой Санкт-Петербурга</a:t>
            </a:r>
            <a:r>
              <a:rPr lang="ru-RU" dirty="0" smtClean="0"/>
              <a:t>».</a:t>
            </a:r>
          </a:p>
          <a:p>
            <a:pPr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ru-RU" dirty="0" smtClean="0"/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dirty="0" smtClean="0"/>
              <a:t>2019 </a:t>
            </a:r>
            <a:r>
              <a:rPr lang="ru-RU" dirty="0"/>
              <a:t>год – победа на конкурсе «Лучший руководитель образовательного учреждения </a:t>
            </a:r>
            <a:endParaRPr lang="ru-RU" dirty="0" smtClean="0"/>
          </a:p>
          <a:p>
            <a:pPr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ru-RU" dirty="0"/>
              <a:t> </a:t>
            </a:r>
            <a:r>
              <a:rPr lang="ru-RU" dirty="0" smtClean="0"/>
              <a:t>  Санкт-Петербурга</a:t>
            </a:r>
            <a:r>
              <a:rPr lang="ru-RU" dirty="0"/>
              <a:t>». </a:t>
            </a:r>
            <a:r>
              <a:rPr lang="ru-RU" dirty="0" smtClean="0"/>
              <a:t>Мастер-класс </a:t>
            </a:r>
            <a:r>
              <a:rPr lang="ru-RU" dirty="0"/>
              <a:t>на тему «Организация и управление инклюзивным </a:t>
            </a:r>
            <a:r>
              <a:rPr lang="ru-RU" dirty="0" smtClean="0"/>
              <a:t>образованием</a:t>
            </a:r>
          </a:p>
          <a:p>
            <a:pPr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ru-RU" dirty="0" smtClean="0"/>
              <a:t> </a:t>
            </a:r>
            <a:r>
              <a:rPr lang="ru-RU" dirty="0"/>
              <a:t>в общеобразовательной школе</a:t>
            </a:r>
            <a:r>
              <a:rPr lang="ru-RU" dirty="0" smtClean="0"/>
              <a:t>»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cs typeface="Arial" panose="020B0604020202020204" pitchFamily="34" charset="0"/>
              </a:rPr>
              <a:t>.</a:t>
            </a:r>
          </a:p>
          <a:p>
            <a:pPr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ru-RU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/>
              <a:cs typeface="Arial" panose="020B0604020202020204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dirty="0" smtClean="0"/>
              <a:t>В </a:t>
            </a:r>
            <a:r>
              <a:rPr lang="ru-RU" dirty="0"/>
              <a:t>Санкт-Петербурге открыто </a:t>
            </a:r>
            <a:r>
              <a:rPr lang="ru-RU" dirty="0" smtClean="0"/>
              <a:t>более </a:t>
            </a:r>
            <a:r>
              <a:rPr lang="ru-RU" dirty="0" smtClean="0"/>
              <a:t>37 </a:t>
            </a:r>
            <a:r>
              <a:rPr lang="ru-RU" dirty="0" smtClean="0"/>
              <a:t>ресурсных классов (</a:t>
            </a:r>
            <a:r>
              <a:rPr lang="ru-RU" dirty="0" smtClean="0"/>
              <a:t>2025 </a:t>
            </a:r>
            <a:r>
              <a:rPr lang="ru-RU" dirty="0" smtClean="0"/>
              <a:t>год).</a:t>
            </a:r>
          </a:p>
          <a:p>
            <a:pPr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ru-RU" dirty="0"/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dirty="0"/>
              <a:t>Школа –площадка Международного образовательного форума </a:t>
            </a:r>
            <a:r>
              <a:rPr lang="ru-RU" dirty="0" smtClean="0"/>
              <a:t>в 2021 – </a:t>
            </a:r>
            <a:r>
              <a:rPr lang="ru-RU" dirty="0" smtClean="0"/>
              <a:t>2026 </a:t>
            </a:r>
            <a:r>
              <a:rPr lang="ru-RU" dirty="0" smtClean="0"/>
              <a:t>годах</a:t>
            </a:r>
            <a:endParaRPr lang="ru-RU" dirty="0"/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ru-RU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9088" y="4430742"/>
            <a:ext cx="1578724" cy="223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2575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직사각형 59">
            <a:extLst>
              <a:ext uri="{FF2B5EF4-FFF2-40B4-BE49-F238E27FC236}">
                <a16:creationId xmlns:a16="http://schemas.microsoft.com/office/drawing/2014/main" xmlns="" id="{0D75586E-2939-48E2-A7E8-CF11E66CE463}"/>
              </a:ext>
            </a:extLst>
          </p:cNvPr>
          <p:cNvSpPr/>
          <p:nvPr/>
        </p:nvSpPr>
        <p:spPr>
          <a:xfrm>
            <a:off x="1136285" y="1930621"/>
            <a:ext cx="3651616" cy="4264220"/>
          </a:xfrm>
          <a:prstGeom prst="rect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127000" dist="63500" dir="600000" algn="ctr" rotWithShape="0">
              <a:srgbClr val="DE9468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1F941A42-9927-4B7F-AD0D-977F1C0D32A4}"/>
              </a:ext>
            </a:extLst>
          </p:cNvPr>
          <p:cNvSpPr/>
          <p:nvPr/>
        </p:nvSpPr>
        <p:spPr>
          <a:xfrm>
            <a:off x="1487955" y="265700"/>
            <a:ext cx="954859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Arial" panose="020B0604020202020204" pitchFamily="34" charset="0"/>
              </a:rPr>
              <a:t>Ресурсный центр общего образования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Arial" panose="020B0604020202020204" pitchFamily="34" charset="0"/>
              </a:rPr>
              <a:t>Программа диссеминации инновации </a:t>
            </a:r>
            <a:endParaRPr kumimoji="0" lang="ru-RU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Quicksand Light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Arial" panose="020B0604020202020204" pitchFamily="34" charset="0"/>
              </a:rPr>
              <a:t>«</a:t>
            </a:r>
            <a:r>
              <a:rPr kumimoji="0" lang="ru-RU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Arial" panose="020B0604020202020204" pitchFamily="34" charset="0"/>
              </a:rPr>
              <a:t>Комплексное сопровождение обучающихся </a:t>
            </a:r>
            <a:r>
              <a:rPr kumimoji="0" lang="ru-RU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Arial" panose="020B0604020202020204" pitchFamily="34" charset="0"/>
              </a:rPr>
              <a:t/>
            </a:r>
            <a:br>
              <a:rPr kumimoji="0" lang="ru-RU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Arial" panose="020B0604020202020204" pitchFamily="34" charset="0"/>
              </a:rPr>
            </a:br>
            <a:r>
              <a:rPr kumimoji="0" lang="ru-RU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Arial" panose="020B0604020202020204" pitchFamily="34" charset="0"/>
              </a:rPr>
              <a:t>с </a:t>
            </a:r>
            <a:r>
              <a:rPr kumimoji="0" lang="ru-RU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Arial" panose="020B0604020202020204" pitchFamily="34" charset="0"/>
              </a:rPr>
              <a:t>расстройствами аутистического спектра в инклюзивной школе»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Quicksand Light"/>
              <a:cs typeface="Arial" panose="020B0604020202020204" pitchFamily="34" charset="0"/>
            </a:endParaRP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xmlns="" id="{37F9A001-21A1-4AFB-8842-C26452385E62}"/>
              </a:ext>
            </a:extLst>
          </p:cNvPr>
          <p:cNvSpPr/>
          <p:nvPr/>
        </p:nvSpPr>
        <p:spPr>
          <a:xfrm>
            <a:off x="5611255" y="2403597"/>
            <a:ext cx="1025403" cy="1025403"/>
          </a:xfrm>
          <a:prstGeom prst="ellipse">
            <a:avLst/>
          </a:prstGeom>
          <a:solidFill>
            <a:srgbClr val="DE9468"/>
          </a:solidFill>
          <a:ln w="76200" cap="flat">
            <a:noFill/>
            <a:prstDash val="solid"/>
            <a:miter/>
          </a:ln>
          <a:effectLst/>
        </p:spPr>
        <p:txBody>
          <a:bodyPr rtlCol="0" anchor="ctr" anchorCtr="1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cifico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5D9A769-BFD4-4195-B3E7-3F41C4A90B80}"/>
              </a:ext>
            </a:extLst>
          </p:cNvPr>
          <p:cNvSpPr txBox="1"/>
          <p:nvPr/>
        </p:nvSpPr>
        <p:spPr>
          <a:xfrm>
            <a:off x="5611257" y="4362792"/>
            <a:ext cx="2491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Ресурсный класс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xmlns="" id="{7EF9D243-1372-4F25-8DD9-C3A9E76BAFE8}"/>
              </a:ext>
            </a:extLst>
          </p:cNvPr>
          <p:cNvSpPr/>
          <p:nvPr/>
        </p:nvSpPr>
        <p:spPr>
          <a:xfrm>
            <a:off x="5611256" y="3871831"/>
            <a:ext cx="2491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+mn-cs"/>
              </a:rPr>
              <a:t>2015 год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Pacifico"/>
              <a:cs typeface="+mn-cs"/>
            </a:endParaRPr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xmlns="" id="{DEFA91E5-0D91-4C38-8D9D-9FDB57473744}"/>
              </a:ext>
            </a:extLst>
          </p:cNvPr>
          <p:cNvGrpSpPr/>
          <p:nvPr/>
        </p:nvGrpSpPr>
        <p:grpSpPr>
          <a:xfrm>
            <a:off x="5872512" y="2672813"/>
            <a:ext cx="502888" cy="502886"/>
            <a:chOff x="7492070" y="4903660"/>
            <a:chExt cx="390525" cy="390525"/>
          </a:xfrm>
          <a:solidFill>
            <a:srgbClr val="FCF8F7"/>
          </a:solidFill>
        </p:grpSpPr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xmlns="" id="{51FDFF5B-DDDE-489E-83FC-0D46263E7503}"/>
                </a:ext>
              </a:extLst>
            </p:cNvPr>
            <p:cNvSpPr/>
            <p:nvPr/>
          </p:nvSpPr>
          <p:spPr>
            <a:xfrm>
              <a:off x="7599778" y="5089966"/>
              <a:ext cx="104775" cy="104775"/>
            </a:xfrm>
            <a:custGeom>
              <a:avLst/>
              <a:gdLst>
                <a:gd name="connsiteX0" fmla="*/ 15356 w 104775"/>
                <a:gd name="connsiteY0" fmla="*/ 35055 h 104775"/>
                <a:gd name="connsiteX1" fmla="*/ 7640 w 104775"/>
                <a:gd name="connsiteY1" fmla="*/ 42580 h 104775"/>
                <a:gd name="connsiteX2" fmla="*/ 9926 w 104775"/>
                <a:gd name="connsiteY2" fmla="*/ 53153 h 104775"/>
                <a:gd name="connsiteX3" fmla="*/ 23166 w 104775"/>
                <a:gd name="connsiteY3" fmla="*/ 68298 h 104775"/>
                <a:gd name="connsiteX4" fmla="*/ 22119 w 104775"/>
                <a:gd name="connsiteY4" fmla="*/ 88395 h 104775"/>
                <a:gd name="connsiteX5" fmla="*/ 26881 w 104775"/>
                <a:gd name="connsiteY5" fmla="*/ 98016 h 104775"/>
                <a:gd name="connsiteX6" fmla="*/ 37549 w 104775"/>
                <a:gd name="connsiteY6" fmla="*/ 99159 h 104775"/>
                <a:gd name="connsiteX7" fmla="*/ 56028 w 104775"/>
                <a:gd name="connsiteY7" fmla="*/ 91253 h 104775"/>
                <a:gd name="connsiteX8" fmla="*/ 74887 w 104775"/>
                <a:gd name="connsiteY8" fmla="*/ 98397 h 104775"/>
                <a:gd name="connsiteX9" fmla="*/ 85555 w 104775"/>
                <a:gd name="connsiteY9" fmla="*/ 96873 h 104775"/>
                <a:gd name="connsiteX10" fmla="*/ 89937 w 104775"/>
                <a:gd name="connsiteY10" fmla="*/ 87062 h 104775"/>
                <a:gd name="connsiteX11" fmla="*/ 88127 w 104775"/>
                <a:gd name="connsiteY11" fmla="*/ 66964 h 104775"/>
                <a:gd name="connsiteX12" fmla="*/ 100795 w 104775"/>
                <a:gd name="connsiteY12" fmla="*/ 51248 h 104775"/>
                <a:gd name="connsiteX13" fmla="*/ 102605 w 104775"/>
                <a:gd name="connsiteY13" fmla="*/ 40675 h 104775"/>
                <a:gd name="connsiteX14" fmla="*/ 94604 w 104775"/>
                <a:gd name="connsiteY14" fmla="*/ 33531 h 104775"/>
                <a:gd name="connsiteX15" fmla="*/ 74982 w 104775"/>
                <a:gd name="connsiteY15" fmla="*/ 29055 h 104775"/>
                <a:gd name="connsiteX16" fmla="*/ 63933 w 104775"/>
                <a:gd name="connsiteY16" fmla="*/ 12195 h 104775"/>
                <a:gd name="connsiteX17" fmla="*/ 54408 w 104775"/>
                <a:gd name="connsiteY17" fmla="*/ 7147 h 104775"/>
                <a:gd name="connsiteX18" fmla="*/ 45074 w 104775"/>
                <a:gd name="connsiteY18" fmla="*/ 12576 h 104775"/>
                <a:gd name="connsiteX19" fmla="*/ 34692 w 104775"/>
                <a:gd name="connsiteY19" fmla="*/ 29912 h 104775"/>
                <a:gd name="connsiteX20" fmla="*/ 15356 w 104775"/>
                <a:gd name="connsiteY20" fmla="*/ 35055 h 104775"/>
                <a:gd name="connsiteX21" fmla="*/ 44978 w 104775"/>
                <a:gd name="connsiteY21" fmla="*/ 50010 h 104775"/>
                <a:gd name="connsiteX22" fmla="*/ 51646 w 104775"/>
                <a:gd name="connsiteY22" fmla="*/ 44961 h 104775"/>
                <a:gd name="connsiteX23" fmla="*/ 55170 w 104775"/>
                <a:gd name="connsiteY23" fmla="*/ 39056 h 104775"/>
                <a:gd name="connsiteX24" fmla="*/ 58885 w 104775"/>
                <a:gd name="connsiteY24" fmla="*/ 44771 h 104775"/>
                <a:gd name="connsiteX25" fmla="*/ 65743 w 104775"/>
                <a:gd name="connsiteY25" fmla="*/ 49533 h 104775"/>
                <a:gd name="connsiteX26" fmla="*/ 72410 w 104775"/>
                <a:gd name="connsiteY26" fmla="*/ 51057 h 104775"/>
                <a:gd name="connsiteX27" fmla="*/ 68124 w 104775"/>
                <a:gd name="connsiteY27" fmla="*/ 56391 h 104775"/>
                <a:gd name="connsiteX28" fmla="*/ 65743 w 104775"/>
                <a:gd name="connsiteY28" fmla="*/ 64393 h 104775"/>
                <a:gd name="connsiteX29" fmla="*/ 66314 w 104775"/>
                <a:gd name="connsiteY29" fmla="*/ 71250 h 104775"/>
                <a:gd name="connsiteX30" fmla="*/ 59933 w 104775"/>
                <a:gd name="connsiteY30" fmla="*/ 68774 h 104775"/>
                <a:gd name="connsiteX31" fmla="*/ 51646 w 104775"/>
                <a:gd name="connsiteY31" fmla="*/ 68964 h 104775"/>
                <a:gd name="connsiteX32" fmla="*/ 45360 w 104775"/>
                <a:gd name="connsiteY32" fmla="*/ 71631 h 104775"/>
                <a:gd name="connsiteX33" fmla="*/ 45740 w 104775"/>
                <a:gd name="connsiteY33" fmla="*/ 64773 h 104775"/>
                <a:gd name="connsiteX34" fmla="*/ 42978 w 104775"/>
                <a:gd name="connsiteY34" fmla="*/ 56868 h 104775"/>
                <a:gd name="connsiteX35" fmla="*/ 38501 w 104775"/>
                <a:gd name="connsiteY35" fmla="*/ 51724 h 104775"/>
                <a:gd name="connsiteX36" fmla="*/ 44978 w 104775"/>
                <a:gd name="connsiteY36" fmla="*/ 5001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4775" h="104775">
                  <a:moveTo>
                    <a:pt x="15356" y="35055"/>
                  </a:moveTo>
                  <a:cubicBezTo>
                    <a:pt x="11641" y="36008"/>
                    <a:pt x="8783" y="38865"/>
                    <a:pt x="7640" y="42580"/>
                  </a:cubicBezTo>
                  <a:cubicBezTo>
                    <a:pt x="6497" y="46200"/>
                    <a:pt x="7355" y="50200"/>
                    <a:pt x="9926" y="53153"/>
                  </a:cubicBezTo>
                  <a:lnTo>
                    <a:pt x="23166" y="68298"/>
                  </a:lnTo>
                  <a:lnTo>
                    <a:pt x="22119" y="88395"/>
                  </a:lnTo>
                  <a:cubicBezTo>
                    <a:pt x="21928" y="92205"/>
                    <a:pt x="23738" y="95825"/>
                    <a:pt x="26881" y="98016"/>
                  </a:cubicBezTo>
                  <a:cubicBezTo>
                    <a:pt x="30024" y="100206"/>
                    <a:pt x="34025" y="100587"/>
                    <a:pt x="37549" y="99159"/>
                  </a:cubicBezTo>
                  <a:lnTo>
                    <a:pt x="56028" y="91253"/>
                  </a:lnTo>
                  <a:lnTo>
                    <a:pt x="74887" y="98397"/>
                  </a:lnTo>
                  <a:cubicBezTo>
                    <a:pt x="78506" y="99730"/>
                    <a:pt x="82507" y="99159"/>
                    <a:pt x="85555" y="96873"/>
                  </a:cubicBezTo>
                  <a:cubicBezTo>
                    <a:pt x="88603" y="94587"/>
                    <a:pt x="90222" y="90872"/>
                    <a:pt x="89937" y="87062"/>
                  </a:cubicBezTo>
                  <a:lnTo>
                    <a:pt x="88127" y="66964"/>
                  </a:lnTo>
                  <a:lnTo>
                    <a:pt x="100795" y="51248"/>
                  </a:lnTo>
                  <a:cubicBezTo>
                    <a:pt x="103176" y="48295"/>
                    <a:pt x="103938" y="44295"/>
                    <a:pt x="102605" y="40675"/>
                  </a:cubicBezTo>
                  <a:cubicBezTo>
                    <a:pt x="101367" y="37056"/>
                    <a:pt x="98319" y="34293"/>
                    <a:pt x="94604" y="33531"/>
                  </a:cubicBezTo>
                  <a:lnTo>
                    <a:pt x="74982" y="29055"/>
                  </a:lnTo>
                  <a:lnTo>
                    <a:pt x="63933" y="12195"/>
                  </a:lnTo>
                  <a:cubicBezTo>
                    <a:pt x="61838" y="8957"/>
                    <a:pt x="58218" y="7052"/>
                    <a:pt x="54408" y="7147"/>
                  </a:cubicBezTo>
                  <a:cubicBezTo>
                    <a:pt x="50598" y="7243"/>
                    <a:pt x="47074" y="9243"/>
                    <a:pt x="45074" y="12576"/>
                  </a:cubicBezTo>
                  <a:lnTo>
                    <a:pt x="34692" y="29912"/>
                  </a:lnTo>
                  <a:lnTo>
                    <a:pt x="15356" y="35055"/>
                  </a:lnTo>
                  <a:close/>
                  <a:moveTo>
                    <a:pt x="44978" y="50010"/>
                  </a:moveTo>
                  <a:cubicBezTo>
                    <a:pt x="47741" y="49248"/>
                    <a:pt x="50122" y="47438"/>
                    <a:pt x="51646" y="44961"/>
                  </a:cubicBezTo>
                  <a:lnTo>
                    <a:pt x="55170" y="39056"/>
                  </a:lnTo>
                  <a:lnTo>
                    <a:pt x="58885" y="44771"/>
                  </a:lnTo>
                  <a:cubicBezTo>
                    <a:pt x="60504" y="47152"/>
                    <a:pt x="62885" y="48867"/>
                    <a:pt x="65743" y="49533"/>
                  </a:cubicBezTo>
                  <a:lnTo>
                    <a:pt x="72410" y="51057"/>
                  </a:lnTo>
                  <a:lnTo>
                    <a:pt x="68124" y="56391"/>
                  </a:lnTo>
                  <a:cubicBezTo>
                    <a:pt x="66314" y="58677"/>
                    <a:pt x="65457" y="61439"/>
                    <a:pt x="65743" y="64393"/>
                  </a:cubicBezTo>
                  <a:lnTo>
                    <a:pt x="66314" y="71250"/>
                  </a:lnTo>
                  <a:lnTo>
                    <a:pt x="59933" y="68774"/>
                  </a:lnTo>
                  <a:cubicBezTo>
                    <a:pt x="57266" y="67726"/>
                    <a:pt x="54218" y="67821"/>
                    <a:pt x="51646" y="68964"/>
                  </a:cubicBezTo>
                  <a:lnTo>
                    <a:pt x="45360" y="71631"/>
                  </a:lnTo>
                  <a:lnTo>
                    <a:pt x="45740" y="64773"/>
                  </a:lnTo>
                  <a:cubicBezTo>
                    <a:pt x="45931" y="61916"/>
                    <a:pt x="44883" y="59058"/>
                    <a:pt x="42978" y="56868"/>
                  </a:cubicBezTo>
                  <a:lnTo>
                    <a:pt x="38501" y="51724"/>
                  </a:lnTo>
                  <a:lnTo>
                    <a:pt x="44978" y="500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Light"/>
                <a:cs typeface="+mn-cs"/>
              </a:endParaRPr>
            </a:p>
          </p:txBody>
        </p:sp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xmlns="" id="{2D70C44A-71D0-439B-B8FB-C87607994930}"/>
                </a:ext>
              </a:extLst>
            </p:cNvPr>
            <p:cNvSpPr/>
            <p:nvPr/>
          </p:nvSpPr>
          <p:spPr>
            <a:xfrm>
              <a:off x="7492070" y="4903660"/>
              <a:ext cx="390525" cy="390525"/>
            </a:xfrm>
            <a:custGeom>
              <a:avLst/>
              <a:gdLst>
                <a:gd name="connsiteX0" fmla="*/ 379476 w 390525"/>
                <a:gd name="connsiteY0" fmla="*/ 48958 h 390525"/>
                <a:gd name="connsiteX1" fmla="*/ 352901 w 390525"/>
                <a:gd name="connsiteY1" fmla="*/ 7144 h 390525"/>
                <a:gd name="connsiteX2" fmla="*/ 334518 w 390525"/>
                <a:gd name="connsiteY2" fmla="*/ 18955 h 390525"/>
                <a:gd name="connsiteX3" fmla="*/ 150971 w 390525"/>
                <a:gd name="connsiteY3" fmla="*/ 96774 h 390525"/>
                <a:gd name="connsiteX4" fmla="*/ 66008 w 390525"/>
                <a:gd name="connsiteY4" fmla="*/ 96774 h 390525"/>
                <a:gd name="connsiteX5" fmla="*/ 23146 w 390525"/>
                <a:gd name="connsiteY5" fmla="*/ 75724 h 390525"/>
                <a:gd name="connsiteX6" fmla="*/ 12382 w 390525"/>
                <a:gd name="connsiteY6" fmla="*/ 76295 h 390525"/>
                <a:gd name="connsiteX7" fmla="*/ 7144 w 390525"/>
                <a:gd name="connsiteY7" fmla="*/ 85725 h 390525"/>
                <a:gd name="connsiteX8" fmla="*/ 7144 w 390525"/>
                <a:gd name="connsiteY8" fmla="*/ 174498 h 390525"/>
                <a:gd name="connsiteX9" fmla="*/ 12382 w 390525"/>
                <a:gd name="connsiteY9" fmla="*/ 183928 h 390525"/>
                <a:gd name="connsiteX10" fmla="*/ 23146 w 390525"/>
                <a:gd name="connsiteY10" fmla="*/ 184499 h 390525"/>
                <a:gd name="connsiteX11" fmla="*/ 66008 w 390525"/>
                <a:gd name="connsiteY11" fmla="*/ 163449 h 390525"/>
                <a:gd name="connsiteX12" fmla="*/ 74486 w 390525"/>
                <a:gd name="connsiteY12" fmla="*/ 163449 h 390525"/>
                <a:gd name="connsiteX13" fmla="*/ 74486 w 390525"/>
                <a:gd name="connsiteY13" fmla="*/ 374904 h 390525"/>
                <a:gd name="connsiteX14" fmla="*/ 77343 w 390525"/>
                <a:gd name="connsiteY14" fmla="*/ 382524 h 390525"/>
                <a:gd name="connsiteX15" fmla="*/ 91154 w 390525"/>
                <a:gd name="connsiteY15" fmla="*/ 384715 h 390525"/>
                <a:gd name="connsiteX16" fmla="*/ 163353 w 390525"/>
                <a:gd name="connsiteY16" fmla="*/ 343471 h 390525"/>
                <a:gd name="connsiteX17" fmla="*/ 235553 w 390525"/>
                <a:gd name="connsiteY17" fmla="*/ 384715 h 390525"/>
                <a:gd name="connsiteX18" fmla="*/ 241078 w 390525"/>
                <a:gd name="connsiteY18" fmla="*/ 386143 h 390525"/>
                <a:gd name="connsiteX19" fmla="*/ 246602 w 390525"/>
                <a:gd name="connsiteY19" fmla="*/ 384620 h 390525"/>
                <a:gd name="connsiteX20" fmla="*/ 252126 w 390525"/>
                <a:gd name="connsiteY20" fmla="*/ 374999 h 390525"/>
                <a:gd name="connsiteX21" fmla="*/ 252126 w 390525"/>
                <a:gd name="connsiteY21" fmla="*/ 184118 h 390525"/>
                <a:gd name="connsiteX22" fmla="*/ 281559 w 390525"/>
                <a:gd name="connsiteY22" fmla="*/ 198977 h 390525"/>
                <a:gd name="connsiteX23" fmla="*/ 285274 w 390525"/>
                <a:gd name="connsiteY23" fmla="*/ 201263 h 390525"/>
                <a:gd name="connsiteX24" fmla="*/ 334327 w 390525"/>
                <a:gd name="connsiteY24" fmla="*/ 240316 h 390525"/>
                <a:gd name="connsiteX25" fmla="*/ 352710 w 390525"/>
                <a:gd name="connsiteY25" fmla="*/ 252127 h 390525"/>
                <a:gd name="connsiteX26" fmla="*/ 379286 w 390525"/>
                <a:gd name="connsiteY26" fmla="*/ 210693 h 390525"/>
                <a:gd name="connsiteX27" fmla="*/ 386048 w 390525"/>
                <a:gd name="connsiteY27" fmla="*/ 130016 h 390525"/>
                <a:gd name="connsiteX28" fmla="*/ 379476 w 390525"/>
                <a:gd name="connsiteY28" fmla="*/ 48958 h 390525"/>
                <a:gd name="connsiteX29" fmla="*/ 299180 w 390525"/>
                <a:gd name="connsiteY29" fmla="*/ 183928 h 390525"/>
                <a:gd name="connsiteX30" fmla="*/ 296323 w 390525"/>
                <a:gd name="connsiteY30" fmla="*/ 130112 h 390525"/>
                <a:gd name="connsiteX31" fmla="*/ 299275 w 390525"/>
                <a:gd name="connsiteY31" fmla="*/ 75629 h 390525"/>
                <a:gd name="connsiteX32" fmla="*/ 324421 w 390525"/>
                <a:gd name="connsiteY32" fmla="*/ 57721 h 390525"/>
                <a:gd name="connsiteX33" fmla="*/ 319278 w 390525"/>
                <a:gd name="connsiteY33" fmla="*/ 130016 h 390525"/>
                <a:gd name="connsiteX34" fmla="*/ 324326 w 390525"/>
                <a:gd name="connsiteY34" fmla="*/ 201644 h 390525"/>
                <a:gd name="connsiteX35" fmla="*/ 299180 w 390525"/>
                <a:gd name="connsiteY35" fmla="*/ 183928 h 390525"/>
                <a:gd name="connsiteX36" fmla="*/ 276034 w 390525"/>
                <a:gd name="connsiteY36" fmla="*/ 88868 h 390525"/>
                <a:gd name="connsiteX37" fmla="*/ 274511 w 390525"/>
                <a:gd name="connsiteY37" fmla="*/ 129921 h 390525"/>
                <a:gd name="connsiteX38" fmla="*/ 276034 w 390525"/>
                <a:gd name="connsiteY38" fmla="*/ 170593 h 390525"/>
                <a:gd name="connsiteX39" fmla="*/ 151162 w 390525"/>
                <a:gd name="connsiteY39" fmla="*/ 141065 h 390525"/>
                <a:gd name="connsiteX40" fmla="*/ 74771 w 390525"/>
                <a:gd name="connsiteY40" fmla="*/ 141065 h 390525"/>
                <a:gd name="connsiteX41" fmla="*/ 74771 w 390525"/>
                <a:gd name="connsiteY41" fmla="*/ 118872 h 390525"/>
                <a:gd name="connsiteX42" fmla="*/ 151162 w 390525"/>
                <a:gd name="connsiteY42" fmla="*/ 118872 h 390525"/>
                <a:gd name="connsiteX43" fmla="*/ 276034 w 390525"/>
                <a:gd name="connsiteY43" fmla="*/ 88868 h 390525"/>
                <a:gd name="connsiteX44" fmla="*/ 29527 w 390525"/>
                <a:gd name="connsiteY44" fmla="*/ 103537 h 390525"/>
                <a:gd name="connsiteX45" fmla="*/ 52483 w 390525"/>
                <a:gd name="connsiteY45" fmla="*/ 114776 h 390525"/>
                <a:gd name="connsiteX46" fmla="*/ 52483 w 390525"/>
                <a:gd name="connsiteY46" fmla="*/ 145351 h 390525"/>
                <a:gd name="connsiteX47" fmla="*/ 29527 w 390525"/>
                <a:gd name="connsiteY47" fmla="*/ 156591 h 390525"/>
                <a:gd name="connsiteX48" fmla="*/ 29527 w 390525"/>
                <a:gd name="connsiteY48" fmla="*/ 103537 h 390525"/>
                <a:gd name="connsiteX49" fmla="*/ 230028 w 390525"/>
                <a:gd name="connsiteY49" fmla="*/ 355854 h 390525"/>
                <a:gd name="connsiteX50" fmla="*/ 168973 w 390525"/>
                <a:gd name="connsiteY50" fmla="*/ 320897 h 390525"/>
                <a:gd name="connsiteX51" fmla="*/ 157925 w 390525"/>
                <a:gd name="connsiteY51" fmla="*/ 320897 h 390525"/>
                <a:gd name="connsiteX52" fmla="*/ 96869 w 390525"/>
                <a:gd name="connsiteY52" fmla="*/ 355854 h 390525"/>
                <a:gd name="connsiteX53" fmla="*/ 96869 w 390525"/>
                <a:gd name="connsiteY53" fmla="*/ 163354 h 390525"/>
                <a:gd name="connsiteX54" fmla="*/ 151066 w 390525"/>
                <a:gd name="connsiteY54" fmla="*/ 163354 h 390525"/>
                <a:gd name="connsiteX55" fmla="*/ 230028 w 390525"/>
                <a:gd name="connsiteY55" fmla="*/ 175831 h 390525"/>
                <a:gd name="connsiteX56" fmla="*/ 230028 w 390525"/>
                <a:gd name="connsiteY56" fmla="*/ 355854 h 390525"/>
                <a:gd name="connsiteX57" fmla="*/ 358616 w 390525"/>
                <a:gd name="connsiteY57" fmla="*/ 199454 h 390525"/>
                <a:gd name="connsiteX58" fmla="*/ 352520 w 390525"/>
                <a:gd name="connsiteY58" fmla="*/ 224409 h 390525"/>
                <a:gd name="connsiteX59" fmla="*/ 346424 w 390525"/>
                <a:gd name="connsiteY59" fmla="*/ 199454 h 390525"/>
                <a:gd name="connsiteX60" fmla="*/ 341376 w 390525"/>
                <a:gd name="connsiteY60" fmla="*/ 130112 h 390525"/>
                <a:gd name="connsiteX61" fmla="*/ 346329 w 390525"/>
                <a:gd name="connsiteY61" fmla="*/ 60484 h 390525"/>
                <a:gd name="connsiteX62" fmla="*/ 352425 w 390525"/>
                <a:gd name="connsiteY62" fmla="*/ 35242 h 390525"/>
                <a:gd name="connsiteX63" fmla="*/ 358521 w 390525"/>
                <a:gd name="connsiteY63" fmla="*/ 60388 h 390525"/>
                <a:gd name="connsiteX64" fmla="*/ 363569 w 390525"/>
                <a:gd name="connsiteY64" fmla="*/ 130016 h 390525"/>
                <a:gd name="connsiteX65" fmla="*/ 358616 w 390525"/>
                <a:gd name="connsiteY65" fmla="*/ 19945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90525" h="390525">
                  <a:moveTo>
                    <a:pt x="379476" y="48958"/>
                  </a:moveTo>
                  <a:cubicBezTo>
                    <a:pt x="375571" y="29528"/>
                    <a:pt x="369094" y="7144"/>
                    <a:pt x="352901" y="7144"/>
                  </a:cubicBezTo>
                  <a:cubicBezTo>
                    <a:pt x="344424" y="7144"/>
                    <a:pt x="340423" y="12859"/>
                    <a:pt x="334518" y="18955"/>
                  </a:cubicBezTo>
                  <a:cubicBezTo>
                    <a:pt x="286321" y="68389"/>
                    <a:pt x="219360" y="96774"/>
                    <a:pt x="150971" y="96774"/>
                  </a:cubicBezTo>
                  <a:lnTo>
                    <a:pt x="66008" y="96774"/>
                  </a:lnTo>
                  <a:lnTo>
                    <a:pt x="23146" y="75724"/>
                  </a:lnTo>
                  <a:cubicBezTo>
                    <a:pt x="19717" y="74009"/>
                    <a:pt x="15621" y="74200"/>
                    <a:pt x="12382" y="76295"/>
                  </a:cubicBezTo>
                  <a:cubicBezTo>
                    <a:pt x="9144" y="78296"/>
                    <a:pt x="7144" y="81915"/>
                    <a:pt x="7144" y="85725"/>
                  </a:cubicBezTo>
                  <a:lnTo>
                    <a:pt x="7144" y="174498"/>
                  </a:lnTo>
                  <a:cubicBezTo>
                    <a:pt x="7144" y="178308"/>
                    <a:pt x="9144" y="181928"/>
                    <a:pt x="12382" y="183928"/>
                  </a:cubicBezTo>
                  <a:cubicBezTo>
                    <a:pt x="15621" y="185928"/>
                    <a:pt x="19717" y="186118"/>
                    <a:pt x="23146" y="184499"/>
                  </a:cubicBezTo>
                  <a:lnTo>
                    <a:pt x="66008" y="163449"/>
                  </a:lnTo>
                  <a:lnTo>
                    <a:pt x="74486" y="163449"/>
                  </a:lnTo>
                  <a:lnTo>
                    <a:pt x="74486" y="374904"/>
                  </a:lnTo>
                  <a:cubicBezTo>
                    <a:pt x="74486" y="377666"/>
                    <a:pt x="75438" y="380429"/>
                    <a:pt x="77343" y="382524"/>
                  </a:cubicBezTo>
                  <a:cubicBezTo>
                    <a:pt x="80963" y="386524"/>
                    <a:pt x="86677" y="387287"/>
                    <a:pt x="91154" y="384715"/>
                  </a:cubicBezTo>
                  <a:lnTo>
                    <a:pt x="163353" y="343471"/>
                  </a:lnTo>
                  <a:lnTo>
                    <a:pt x="235553" y="384715"/>
                  </a:lnTo>
                  <a:cubicBezTo>
                    <a:pt x="237268" y="385667"/>
                    <a:pt x="239173" y="386143"/>
                    <a:pt x="241078" y="386143"/>
                  </a:cubicBezTo>
                  <a:cubicBezTo>
                    <a:pt x="242983" y="386143"/>
                    <a:pt x="244887" y="385667"/>
                    <a:pt x="246602" y="384620"/>
                  </a:cubicBezTo>
                  <a:cubicBezTo>
                    <a:pt x="250031" y="382619"/>
                    <a:pt x="252126" y="379000"/>
                    <a:pt x="252126" y="374999"/>
                  </a:cubicBezTo>
                  <a:lnTo>
                    <a:pt x="252126" y="184118"/>
                  </a:lnTo>
                  <a:cubicBezTo>
                    <a:pt x="262223" y="188404"/>
                    <a:pt x="272129" y="193453"/>
                    <a:pt x="281559" y="198977"/>
                  </a:cubicBezTo>
                  <a:cubicBezTo>
                    <a:pt x="282607" y="199930"/>
                    <a:pt x="283940" y="200692"/>
                    <a:pt x="285274" y="201263"/>
                  </a:cubicBezTo>
                  <a:cubicBezTo>
                    <a:pt x="303086" y="212217"/>
                    <a:pt x="319659" y="225266"/>
                    <a:pt x="334327" y="240316"/>
                  </a:cubicBezTo>
                  <a:cubicBezTo>
                    <a:pt x="340233" y="246316"/>
                    <a:pt x="344234" y="252127"/>
                    <a:pt x="352710" y="252127"/>
                  </a:cubicBezTo>
                  <a:cubicBezTo>
                    <a:pt x="368903" y="252127"/>
                    <a:pt x="375475" y="230029"/>
                    <a:pt x="379286" y="210693"/>
                  </a:cubicBezTo>
                  <a:cubicBezTo>
                    <a:pt x="383667" y="189071"/>
                    <a:pt x="386048" y="160401"/>
                    <a:pt x="386048" y="130016"/>
                  </a:cubicBezTo>
                  <a:cubicBezTo>
                    <a:pt x="386239" y="99536"/>
                    <a:pt x="383857" y="70771"/>
                    <a:pt x="379476" y="48958"/>
                  </a:cubicBezTo>
                  <a:close/>
                  <a:moveTo>
                    <a:pt x="299180" y="183928"/>
                  </a:moveTo>
                  <a:cubicBezTo>
                    <a:pt x="297275" y="167640"/>
                    <a:pt x="296323" y="149162"/>
                    <a:pt x="296323" y="130112"/>
                  </a:cubicBezTo>
                  <a:cubicBezTo>
                    <a:pt x="296323" y="110776"/>
                    <a:pt x="297370" y="92107"/>
                    <a:pt x="299275" y="75629"/>
                  </a:cubicBezTo>
                  <a:cubicBezTo>
                    <a:pt x="307943" y="70104"/>
                    <a:pt x="316325" y="64198"/>
                    <a:pt x="324421" y="57721"/>
                  </a:cubicBezTo>
                  <a:cubicBezTo>
                    <a:pt x="321087" y="78296"/>
                    <a:pt x="319278" y="103822"/>
                    <a:pt x="319278" y="130016"/>
                  </a:cubicBezTo>
                  <a:cubicBezTo>
                    <a:pt x="319278" y="156020"/>
                    <a:pt x="321087" y="181356"/>
                    <a:pt x="324326" y="201644"/>
                  </a:cubicBezTo>
                  <a:cubicBezTo>
                    <a:pt x="316230" y="195358"/>
                    <a:pt x="307848" y="189357"/>
                    <a:pt x="299180" y="183928"/>
                  </a:cubicBezTo>
                  <a:close/>
                  <a:moveTo>
                    <a:pt x="276034" y="88868"/>
                  </a:moveTo>
                  <a:cubicBezTo>
                    <a:pt x="274987" y="101917"/>
                    <a:pt x="274511" y="115824"/>
                    <a:pt x="274511" y="129921"/>
                  </a:cubicBezTo>
                  <a:cubicBezTo>
                    <a:pt x="274511" y="143923"/>
                    <a:pt x="274987" y="157639"/>
                    <a:pt x="276034" y="170593"/>
                  </a:cubicBezTo>
                  <a:cubicBezTo>
                    <a:pt x="237554" y="151447"/>
                    <a:pt x="194691" y="141065"/>
                    <a:pt x="151162" y="141065"/>
                  </a:cubicBezTo>
                  <a:lnTo>
                    <a:pt x="74771" y="141065"/>
                  </a:lnTo>
                  <a:lnTo>
                    <a:pt x="74771" y="118872"/>
                  </a:lnTo>
                  <a:lnTo>
                    <a:pt x="151162" y="118872"/>
                  </a:lnTo>
                  <a:cubicBezTo>
                    <a:pt x="194500" y="118872"/>
                    <a:pt x="237458" y="108395"/>
                    <a:pt x="276034" y="88868"/>
                  </a:cubicBezTo>
                  <a:close/>
                  <a:moveTo>
                    <a:pt x="29527" y="103537"/>
                  </a:moveTo>
                  <a:lnTo>
                    <a:pt x="52483" y="114776"/>
                  </a:lnTo>
                  <a:lnTo>
                    <a:pt x="52483" y="145351"/>
                  </a:lnTo>
                  <a:lnTo>
                    <a:pt x="29527" y="156591"/>
                  </a:lnTo>
                  <a:lnTo>
                    <a:pt x="29527" y="103537"/>
                  </a:lnTo>
                  <a:close/>
                  <a:moveTo>
                    <a:pt x="230028" y="355854"/>
                  </a:moveTo>
                  <a:lnTo>
                    <a:pt x="168973" y="320897"/>
                  </a:lnTo>
                  <a:cubicBezTo>
                    <a:pt x="165545" y="318992"/>
                    <a:pt x="161354" y="318992"/>
                    <a:pt x="157925" y="320897"/>
                  </a:cubicBezTo>
                  <a:lnTo>
                    <a:pt x="96869" y="355854"/>
                  </a:lnTo>
                  <a:lnTo>
                    <a:pt x="96869" y="163354"/>
                  </a:lnTo>
                  <a:lnTo>
                    <a:pt x="151066" y="163354"/>
                  </a:lnTo>
                  <a:cubicBezTo>
                    <a:pt x="178022" y="163354"/>
                    <a:pt x="204692" y="167640"/>
                    <a:pt x="230028" y="175831"/>
                  </a:cubicBezTo>
                  <a:lnTo>
                    <a:pt x="230028" y="355854"/>
                  </a:lnTo>
                  <a:close/>
                  <a:moveTo>
                    <a:pt x="358616" y="199454"/>
                  </a:moveTo>
                  <a:cubicBezTo>
                    <a:pt x="356521" y="211931"/>
                    <a:pt x="354330" y="219646"/>
                    <a:pt x="352520" y="224409"/>
                  </a:cubicBezTo>
                  <a:cubicBezTo>
                    <a:pt x="350711" y="219742"/>
                    <a:pt x="348519" y="211931"/>
                    <a:pt x="346424" y="199454"/>
                  </a:cubicBezTo>
                  <a:cubicBezTo>
                    <a:pt x="343185" y="180118"/>
                    <a:pt x="341376" y="155543"/>
                    <a:pt x="341376" y="130112"/>
                  </a:cubicBezTo>
                  <a:cubicBezTo>
                    <a:pt x="341376" y="104680"/>
                    <a:pt x="343185" y="80010"/>
                    <a:pt x="346329" y="60484"/>
                  </a:cubicBezTo>
                  <a:cubicBezTo>
                    <a:pt x="348425" y="47911"/>
                    <a:pt x="350615" y="40005"/>
                    <a:pt x="352425" y="35242"/>
                  </a:cubicBezTo>
                  <a:cubicBezTo>
                    <a:pt x="354235" y="40005"/>
                    <a:pt x="356425" y="47815"/>
                    <a:pt x="358521" y="60388"/>
                  </a:cubicBezTo>
                  <a:cubicBezTo>
                    <a:pt x="361759" y="79915"/>
                    <a:pt x="363569" y="104584"/>
                    <a:pt x="363569" y="130016"/>
                  </a:cubicBezTo>
                  <a:cubicBezTo>
                    <a:pt x="363664" y="155448"/>
                    <a:pt x="361855" y="180118"/>
                    <a:pt x="358616" y="199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Light"/>
                <a:cs typeface="+mn-cs"/>
              </a:endParaRPr>
            </a:p>
          </p:txBody>
        </p:sp>
      </p:grpSp>
      <p:sp>
        <p:nvSpPr>
          <p:cNvPr id="68" name="타원 67">
            <a:extLst>
              <a:ext uri="{FF2B5EF4-FFF2-40B4-BE49-F238E27FC236}">
                <a16:creationId xmlns:a16="http://schemas.microsoft.com/office/drawing/2014/main" xmlns="" id="{9077BB74-6B2D-408C-83CB-7C2BE3BD0F2F}"/>
              </a:ext>
            </a:extLst>
          </p:cNvPr>
          <p:cNvSpPr/>
          <p:nvPr/>
        </p:nvSpPr>
        <p:spPr>
          <a:xfrm>
            <a:off x="8785825" y="2403597"/>
            <a:ext cx="1025403" cy="1025403"/>
          </a:xfrm>
          <a:prstGeom prst="ellipse">
            <a:avLst/>
          </a:prstGeom>
          <a:solidFill>
            <a:srgbClr val="DE9468"/>
          </a:solidFill>
          <a:ln w="76200" cap="flat">
            <a:noFill/>
            <a:prstDash val="solid"/>
            <a:miter/>
          </a:ln>
          <a:effectLst/>
        </p:spPr>
        <p:txBody>
          <a:bodyPr rtlCol="0" anchor="ctr" anchorCtr="1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cifico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0B3F12F-AF3D-4D54-B60B-67BCDC92B094}"/>
              </a:ext>
            </a:extLst>
          </p:cNvPr>
          <p:cNvSpPr txBox="1"/>
          <p:nvPr/>
        </p:nvSpPr>
        <p:spPr>
          <a:xfrm>
            <a:off x="8785827" y="4362792"/>
            <a:ext cx="2491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Ресурсный центр общего образования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xmlns="" id="{334DAF54-DCDB-4EF7-B451-21C46483ED81}"/>
              </a:ext>
            </a:extLst>
          </p:cNvPr>
          <p:cNvSpPr/>
          <p:nvPr/>
        </p:nvSpPr>
        <p:spPr>
          <a:xfrm>
            <a:off x="8785826" y="3871831"/>
            <a:ext cx="2491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+mn-cs"/>
              </a:rPr>
              <a:t>2019 – 2022 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Pacifico"/>
              <a:cs typeface="+mn-cs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16656" r="16656"/>
          <a:stretch>
            <a:fillRect/>
          </a:stretch>
        </p:blipFill>
        <p:spPr>
          <a:xfrm>
            <a:off x="1331221" y="2119582"/>
            <a:ext cx="3378200" cy="3378200"/>
          </a:xfrm>
          <a:prstGeom prst="rect">
            <a:avLst/>
          </a:prstGeom>
        </p:spPr>
      </p:pic>
      <p:sp>
        <p:nvSpPr>
          <p:cNvPr id="109" name="직사각형 108">
            <a:extLst>
              <a:ext uri="{FF2B5EF4-FFF2-40B4-BE49-F238E27FC236}">
                <a16:creationId xmlns:a16="http://schemas.microsoft.com/office/drawing/2014/main" xmlns="" id="{7BE3AFF0-C5A5-4CC2-9B64-588ACBDEC9B9}"/>
              </a:ext>
            </a:extLst>
          </p:cNvPr>
          <p:cNvSpPr/>
          <p:nvPr/>
        </p:nvSpPr>
        <p:spPr>
          <a:xfrm>
            <a:off x="1301830" y="5701397"/>
            <a:ext cx="3492340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ф</a:t>
            </a:r>
            <a:r>
              <a:rPr kumimoji="0" lang="ru-RU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евраль 2020 года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Pacifico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03437" y="2678295"/>
            <a:ext cx="390178" cy="3840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07577" y="5460274"/>
            <a:ext cx="593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 года инновационной деятельности: </a:t>
            </a:r>
          </a:p>
          <a:p>
            <a:pPr algn="ctr"/>
            <a:r>
              <a:rPr lang="ru-RU" dirty="0" smtClean="0"/>
              <a:t>20 мероприятий, 100 слушателей, </a:t>
            </a:r>
          </a:p>
          <a:p>
            <a:pPr algn="ctr"/>
            <a:r>
              <a:rPr lang="ru-RU" dirty="0" smtClean="0"/>
              <a:t>диссеминация опыта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9246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731EF0-8963-48BE-A9B6-B60C5B4B9252}"/>
              </a:ext>
            </a:extLst>
          </p:cNvPr>
          <p:cNvSpPr txBox="1"/>
          <p:nvPr/>
        </p:nvSpPr>
        <p:spPr>
          <a:xfrm>
            <a:off x="467696" y="2446853"/>
            <a:ext cx="5955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Конкурс результатов инновационной деятельности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«Сильные решения»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ko-KR" sz="32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Pacifico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2022 год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Pacifico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3304" y="213756"/>
            <a:ext cx="4460265" cy="6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4271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731EF0-8963-48BE-A9B6-B60C5B4B9252}"/>
              </a:ext>
            </a:extLst>
          </p:cNvPr>
          <p:cNvSpPr txBox="1"/>
          <p:nvPr/>
        </p:nvSpPr>
        <p:spPr>
          <a:xfrm>
            <a:off x="5783408" y="1812869"/>
            <a:ext cx="5955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Региональная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 </a:t>
            </a:r>
            <a:r>
              <a:rPr kumimoji="0" lang="ru-RU" altLang="ko-K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стажировочная</a:t>
            </a:r>
            <a:endParaRPr kumimoji="0" lang="ru-RU" altLang="ko-KR" sz="3200" b="0" i="0" u="none" strike="noStrike" kern="1200" cap="none" spc="0" normalizeH="0" baseline="0" noProof="0" dirty="0" smtClean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Pacifico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площадка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ko-KR" sz="32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Pacifico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2023 – 2024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Pacifico"/>
                <a:cs typeface="Arial" panose="020B0604020202020204" pitchFamily="34" charset="0"/>
              </a:rPr>
              <a:t> учебный год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Pacifico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8928C1-9F0A-4262-ABC7-372BDF7AC1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440" y="767366"/>
            <a:ext cx="4593487" cy="547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7926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BBA8B1-D7D9-4BA7-81BD-EA7584A7937C}"/>
              </a:ext>
            </a:extLst>
          </p:cNvPr>
          <p:cNvSpPr txBox="1"/>
          <p:nvPr/>
        </p:nvSpPr>
        <p:spPr>
          <a:xfrm>
            <a:off x="2795450" y="1280160"/>
            <a:ext cx="60742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sz="3600" b="0" dirty="0" smtClean="0">
                <a:solidFill>
                  <a:srgbClr val="0B0202"/>
                </a:solidFill>
                <a:latin typeface="Bahnschrift SemiBold SemiConden" panose="020B0502040204020203" pitchFamily="34" charset="0"/>
              </a:rPr>
              <a:t>Результаты </a:t>
            </a:r>
            <a:r>
              <a:rPr lang="ru-RU" altLang="ko-KR" sz="3600" b="0" dirty="0" smtClean="0">
                <a:solidFill>
                  <a:srgbClr val="0B0202"/>
                </a:solidFill>
                <a:latin typeface="Bahnschrift SemiBold SemiConden" panose="020B0502040204020203" pitchFamily="34" charset="0"/>
              </a:rPr>
              <a:t>внедрения модели</a:t>
            </a:r>
            <a:r>
              <a:rPr lang="ru-RU" altLang="ko-KR" sz="3600" b="0" dirty="0" smtClean="0">
                <a:solidFill>
                  <a:srgbClr val="0B0202"/>
                </a:solidFill>
                <a:latin typeface="Bahnschrift SemiBold SemiConden" panose="020B0502040204020203" pitchFamily="34" charset="0"/>
              </a:rPr>
              <a:t> </a:t>
            </a:r>
            <a:endParaRPr lang="ru-RU" altLang="ko-KR" sz="3600" b="0" dirty="0" smtClean="0">
              <a:solidFill>
                <a:srgbClr val="0B0202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altLang="ko-KR" sz="3600" b="0" dirty="0" smtClean="0">
                <a:solidFill>
                  <a:srgbClr val="0B0202"/>
                </a:solidFill>
                <a:latin typeface="Bahnschrift SemiBold SemiConden" panose="020B0502040204020203" pitchFamily="34" charset="0"/>
              </a:rPr>
              <a:t>«Р</a:t>
            </a:r>
            <a:r>
              <a:rPr lang="ru-RU" altLang="ko-KR" sz="3600" b="0" dirty="0" smtClean="0">
                <a:solidFill>
                  <a:srgbClr val="0B0202"/>
                </a:solidFill>
                <a:latin typeface="Bahnschrift SemiBold SemiConden" panose="020B0502040204020203" pitchFamily="34" charset="0"/>
              </a:rPr>
              <a:t>есурсный класс» </a:t>
            </a:r>
            <a:endParaRPr lang="ru-RU" altLang="ko-KR" sz="3600" b="0" dirty="0" smtClean="0">
              <a:solidFill>
                <a:srgbClr val="0B0202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altLang="ko-KR" sz="3600" b="0" dirty="0" smtClean="0">
                <a:solidFill>
                  <a:srgbClr val="0B0202"/>
                </a:solidFill>
                <a:latin typeface="Bahnschrift SemiBold SemiConden" panose="020B0502040204020203" pitchFamily="34" charset="0"/>
              </a:rPr>
              <a:t>в </a:t>
            </a:r>
            <a:r>
              <a:rPr lang="ru-RU" altLang="ko-KR" sz="3600" b="0" dirty="0" smtClean="0">
                <a:solidFill>
                  <a:srgbClr val="0B0202"/>
                </a:solidFill>
                <a:latin typeface="Bahnschrift SemiBold SemiConden" panose="020B0502040204020203" pitchFamily="34" charset="0"/>
              </a:rPr>
              <a:t>ГБОУ </a:t>
            </a:r>
            <a:r>
              <a:rPr lang="ru-RU" altLang="ko-KR" sz="3600" b="0" dirty="0" smtClean="0">
                <a:solidFill>
                  <a:srgbClr val="0B0202"/>
                </a:solidFill>
                <a:latin typeface="Bahnschrift SemiBold SemiConden" panose="020B0502040204020203" pitchFamily="34" charset="0"/>
              </a:rPr>
              <a:t>СОШ № 232 Адмиралтейского района</a:t>
            </a:r>
          </a:p>
          <a:p>
            <a:pPr algn="ctr"/>
            <a:r>
              <a:rPr lang="ru-RU" altLang="ko-KR" sz="3600" b="0" dirty="0" smtClean="0">
                <a:solidFill>
                  <a:srgbClr val="0B0202"/>
                </a:solidFill>
                <a:latin typeface="Bahnschrift SemiBold SemiConden" panose="020B0502040204020203" pitchFamily="34" charset="0"/>
              </a:rPr>
              <a:t> Санкт-Петербурга</a:t>
            </a:r>
            <a:endParaRPr lang="en-US" altLang="ko-KR" sz="3600" b="0" dirty="0">
              <a:solidFill>
                <a:srgbClr val="0B0202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4503" y="5676405"/>
            <a:ext cx="2861953" cy="38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2026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07620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자유형: 도형 52">
            <a:extLst>
              <a:ext uri="{FF2B5EF4-FFF2-40B4-BE49-F238E27FC236}">
                <a16:creationId xmlns:a16="http://schemas.microsoft.com/office/drawing/2014/main" xmlns="" id="{C30FBD94-4649-4F38-9D4C-D9BAE14CFF1E}"/>
              </a:ext>
            </a:extLst>
          </p:cNvPr>
          <p:cNvSpPr/>
          <p:nvPr/>
        </p:nvSpPr>
        <p:spPr>
          <a:xfrm>
            <a:off x="1196348" y="3223986"/>
            <a:ext cx="2612573" cy="832757"/>
          </a:xfrm>
          <a:custGeom>
            <a:avLst/>
            <a:gdLst>
              <a:gd name="connsiteX0" fmla="*/ 0 w 2612573"/>
              <a:gd name="connsiteY0" fmla="*/ 555170 h 832757"/>
              <a:gd name="connsiteX1" fmla="*/ 0 w 2612573"/>
              <a:gd name="connsiteY1" fmla="*/ 555171 h 832757"/>
              <a:gd name="connsiteX2" fmla="*/ 0 w 2612573"/>
              <a:gd name="connsiteY2" fmla="*/ 555171 h 832757"/>
              <a:gd name="connsiteX3" fmla="*/ 522674 w 2612573"/>
              <a:gd name="connsiteY3" fmla="*/ 0 h 832757"/>
              <a:gd name="connsiteX4" fmla="*/ 683673 w 2612573"/>
              <a:gd name="connsiteY4" fmla="*/ 277585 h 832757"/>
              <a:gd name="connsiteX5" fmla="*/ 2334987 w 2612573"/>
              <a:gd name="connsiteY5" fmla="*/ 277585 h 832757"/>
              <a:gd name="connsiteX6" fmla="*/ 2612573 w 2612573"/>
              <a:gd name="connsiteY6" fmla="*/ 555171 h 832757"/>
              <a:gd name="connsiteX7" fmla="*/ 2612572 w 2612573"/>
              <a:gd name="connsiteY7" fmla="*/ 555171 h 832757"/>
              <a:gd name="connsiteX8" fmla="*/ 2334986 w 2612573"/>
              <a:gd name="connsiteY8" fmla="*/ 832757 h 832757"/>
              <a:gd name="connsiteX9" fmla="*/ 277586 w 2612573"/>
              <a:gd name="connsiteY9" fmla="*/ 832756 h 832757"/>
              <a:gd name="connsiteX10" fmla="*/ 21814 w 2612573"/>
              <a:gd name="connsiteY10" fmla="*/ 663219 h 832757"/>
              <a:gd name="connsiteX11" fmla="*/ 0 w 2612573"/>
              <a:gd name="connsiteY11" fmla="*/ 555171 h 832757"/>
              <a:gd name="connsiteX12" fmla="*/ 21814 w 2612573"/>
              <a:gd name="connsiteY12" fmla="*/ 447122 h 832757"/>
              <a:gd name="connsiteX13" fmla="*/ 277586 w 2612573"/>
              <a:gd name="connsiteY13" fmla="*/ 277585 h 832757"/>
              <a:gd name="connsiteX14" fmla="*/ 361674 w 2612573"/>
              <a:gd name="connsiteY14" fmla="*/ 277585 h 83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2573" h="832757">
                <a:moveTo>
                  <a:pt x="0" y="555170"/>
                </a:moveTo>
                <a:lnTo>
                  <a:pt x="0" y="555171"/>
                </a:lnTo>
                <a:lnTo>
                  <a:pt x="0" y="555171"/>
                </a:lnTo>
                <a:close/>
                <a:moveTo>
                  <a:pt x="522674" y="0"/>
                </a:moveTo>
                <a:lnTo>
                  <a:pt x="683673" y="277585"/>
                </a:lnTo>
                <a:lnTo>
                  <a:pt x="2334987" y="277585"/>
                </a:lnTo>
                <a:cubicBezTo>
                  <a:pt x="2488294" y="277585"/>
                  <a:pt x="2612573" y="401864"/>
                  <a:pt x="2612573" y="555171"/>
                </a:cubicBezTo>
                <a:lnTo>
                  <a:pt x="2612572" y="555171"/>
                </a:lnTo>
                <a:cubicBezTo>
                  <a:pt x="2612572" y="708478"/>
                  <a:pt x="2488293" y="832757"/>
                  <a:pt x="2334986" y="832757"/>
                </a:cubicBezTo>
                <a:lnTo>
                  <a:pt x="277586" y="832756"/>
                </a:lnTo>
                <a:cubicBezTo>
                  <a:pt x="162606" y="832756"/>
                  <a:pt x="63954" y="762849"/>
                  <a:pt x="21814" y="663219"/>
                </a:cubicBezTo>
                <a:lnTo>
                  <a:pt x="0" y="555171"/>
                </a:lnTo>
                <a:lnTo>
                  <a:pt x="21814" y="447122"/>
                </a:lnTo>
                <a:cubicBezTo>
                  <a:pt x="63954" y="347492"/>
                  <a:pt x="162606" y="277585"/>
                  <a:pt x="277586" y="277585"/>
                </a:cubicBezTo>
                <a:lnTo>
                  <a:pt x="361674" y="277585"/>
                </a:lnTo>
                <a:close/>
              </a:path>
            </a:pathLst>
          </a:custGeom>
          <a:solidFill>
            <a:srgbClr val="DE9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bIns="144000" rtlCol="0" anchor="b" anchorCtr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ko-KR" sz="1600" dirty="0" smtClean="0">
                <a:solidFill>
                  <a:srgbClr val="FCF8F7"/>
                </a:solidFill>
                <a:latin typeface="Quicksand Light"/>
              </a:rPr>
              <a:t>Направление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F8F7"/>
                </a:solidFill>
                <a:effectLst/>
                <a:uLnTx/>
                <a:uFillTx/>
                <a:latin typeface="Quicksand Light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CF8F7"/>
                </a:solidFill>
                <a:effectLst/>
                <a:uLnTx/>
                <a:uFillTx/>
                <a:latin typeface="Quicksand Light"/>
                <a:cs typeface="+mn-cs"/>
              </a:rPr>
              <a:t>01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CF8F7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54" name="자유형: 도형 53">
            <a:extLst>
              <a:ext uri="{FF2B5EF4-FFF2-40B4-BE49-F238E27FC236}">
                <a16:creationId xmlns:a16="http://schemas.microsoft.com/office/drawing/2014/main" xmlns="" id="{7187ABC6-8E79-44A8-B8BF-16200D0245F7}"/>
              </a:ext>
            </a:extLst>
          </p:cNvPr>
          <p:cNvSpPr/>
          <p:nvPr/>
        </p:nvSpPr>
        <p:spPr>
          <a:xfrm>
            <a:off x="3249950" y="3501570"/>
            <a:ext cx="2901894" cy="832756"/>
          </a:xfrm>
          <a:custGeom>
            <a:avLst/>
            <a:gdLst>
              <a:gd name="connsiteX0" fmla="*/ 0 w 2901894"/>
              <a:gd name="connsiteY0" fmla="*/ 277585 h 832756"/>
              <a:gd name="connsiteX1" fmla="*/ 0 w 2901894"/>
              <a:gd name="connsiteY1" fmla="*/ 277586 h 832756"/>
              <a:gd name="connsiteX2" fmla="*/ 0 w 2901894"/>
              <a:gd name="connsiteY2" fmla="*/ 277586 h 832756"/>
              <a:gd name="connsiteX3" fmla="*/ 277586 w 2901894"/>
              <a:gd name="connsiteY3" fmla="*/ 0 h 832756"/>
              <a:gd name="connsiteX4" fmla="*/ 2624308 w 2901894"/>
              <a:gd name="connsiteY4" fmla="*/ 0 h 832756"/>
              <a:gd name="connsiteX5" fmla="*/ 2901894 w 2901894"/>
              <a:gd name="connsiteY5" fmla="*/ 277586 h 832756"/>
              <a:gd name="connsiteX6" fmla="*/ 2901893 w 2901894"/>
              <a:gd name="connsiteY6" fmla="*/ 277586 h 832756"/>
              <a:gd name="connsiteX7" fmla="*/ 2624307 w 2901894"/>
              <a:gd name="connsiteY7" fmla="*/ 555172 h 832756"/>
              <a:gd name="connsiteX8" fmla="*/ 683673 w 2901894"/>
              <a:gd name="connsiteY8" fmla="*/ 555171 h 832756"/>
              <a:gd name="connsiteX9" fmla="*/ 522674 w 2901894"/>
              <a:gd name="connsiteY9" fmla="*/ 832756 h 832756"/>
              <a:gd name="connsiteX10" fmla="*/ 361674 w 2901894"/>
              <a:gd name="connsiteY10" fmla="*/ 555171 h 832756"/>
              <a:gd name="connsiteX11" fmla="*/ 277586 w 2901894"/>
              <a:gd name="connsiteY11" fmla="*/ 555171 h 832756"/>
              <a:gd name="connsiteX12" fmla="*/ 21814 w 2901894"/>
              <a:gd name="connsiteY12" fmla="*/ 385634 h 832756"/>
              <a:gd name="connsiteX13" fmla="*/ 0 w 2901894"/>
              <a:gd name="connsiteY13" fmla="*/ 277586 h 832756"/>
              <a:gd name="connsiteX14" fmla="*/ 21814 w 2901894"/>
              <a:gd name="connsiteY14" fmla="*/ 169537 h 832756"/>
              <a:gd name="connsiteX15" fmla="*/ 277586 w 2901894"/>
              <a:gd name="connsiteY15" fmla="*/ 0 h 83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01894" h="832756">
                <a:moveTo>
                  <a:pt x="0" y="277585"/>
                </a:moveTo>
                <a:lnTo>
                  <a:pt x="0" y="277586"/>
                </a:lnTo>
                <a:lnTo>
                  <a:pt x="0" y="277586"/>
                </a:lnTo>
                <a:close/>
                <a:moveTo>
                  <a:pt x="277586" y="0"/>
                </a:moveTo>
                <a:lnTo>
                  <a:pt x="2624308" y="0"/>
                </a:lnTo>
                <a:cubicBezTo>
                  <a:pt x="2777615" y="0"/>
                  <a:pt x="2901894" y="124279"/>
                  <a:pt x="2901894" y="277586"/>
                </a:cubicBezTo>
                <a:lnTo>
                  <a:pt x="2901893" y="277586"/>
                </a:lnTo>
                <a:cubicBezTo>
                  <a:pt x="2901893" y="430893"/>
                  <a:pt x="2777614" y="555172"/>
                  <a:pt x="2624307" y="555172"/>
                </a:cubicBezTo>
                <a:lnTo>
                  <a:pt x="683673" y="555171"/>
                </a:lnTo>
                <a:lnTo>
                  <a:pt x="522674" y="832756"/>
                </a:lnTo>
                <a:lnTo>
                  <a:pt x="361674" y="555171"/>
                </a:lnTo>
                <a:lnTo>
                  <a:pt x="277586" y="555171"/>
                </a:lnTo>
                <a:cubicBezTo>
                  <a:pt x="162606" y="555171"/>
                  <a:pt x="63954" y="485264"/>
                  <a:pt x="21814" y="385634"/>
                </a:cubicBezTo>
                <a:lnTo>
                  <a:pt x="0" y="277586"/>
                </a:lnTo>
                <a:lnTo>
                  <a:pt x="21814" y="169537"/>
                </a:lnTo>
                <a:cubicBezTo>
                  <a:pt x="63954" y="69907"/>
                  <a:pt x="162606" y="0"/>
                  <a:pt x="277586" y="0"/>
                </a:cubicBezTo>
                <a:close/>
              </a:path>
            </a:pathLst>
          </a:custGeom>
          <a:solidFill>
            <a:srgbClr val="522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144000" rtlCol="0" anchor="t" anchorCtr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F8F7"/>
                </a:solidFill>
                <a:effectLst/>
                <a:uLnTx/>
                <a:uFillTx/>
                <a:latin typeface="Quicksand Light"/>
                <a:cs typeface="+mn-cs"/>
              </a:rPr>
              <a:t>Направление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F8F7"/>
                </a:solidFill>
                <a:effectLst/>
                <a:uLnTx/>
                <a:uFillTx/>
                <a:latin typeface="Quicksand Light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CF8F7"/>
                </a:solidFill>
                <a:effectLst/>
                <a:uLnTx/>
                <a:uFillTx/>
                <a:latin typeface="Quicksand Light"/>
                <a:cs typeface="+mn-cs"/>
              </a:rPr>
              <a:t>02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CF8F7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55" name="자유형: 도형 54">
            <a:extLst>
              <a:ext uri="{FF2B5EF4-FFF2-40B4-BE49-F238E27FC236}">
                <a16:creationId xmlns:a16="http://schemas.microsoft.com/office/drawing/2014/main" xmlns="" id="{AAC31961-B4EA-4F1E-B7FA-DA83C065957B}"/>
              </a:ext>
            </a:extLst>
          </p:cNvPr>
          <p:cNvSpPr/>
          <p:nvPr/>
        </p:nvSpPr>
        <p:spPr>
          <a:xfrm>
            <a:off x="5592874" y="3223986"/>
            <a:ext cx="2901894" cy="832757"/>
          </a:xfrm>
          <a:custGeom>
            <a:avLst/>
            <a:gdLst>
              <a:gd name="connsiteX0" fmla="*/ 0 w 2901894"/>
              <a:gd name="connsiteY0" fmla="*/ 555170 h 832757"/>
              <a:gd name="connsiteX1" fmla="*/ 0 w 2901894"/>
              <a:gd name="connsiteY1" fmla="*/ 555171 h 832757"/>
              <a:gd name="connsiteX2" fmla="*/ 0 w 2901894"/>
              <a:gd name="connsiteY2" fmla="*/ 555171 h 832757"/>
              <a:gd name="connsiteX3" fmla="*/ 558970 w 2901894"/>
              <a:gd name="connsiteY3" fmla="*/ 0 h 832757"/>
              <a:gd name="connsiteX4" fmla="*/ 719969 w 2901894"/>
              <a:gd name="connsiteY4" fmla="*/ 277585 h 832757"/>
              <a:gd name="connsiteX5" fmla="*/ 2624308 w 2901894"/>
              <a:gd name="connsiteY5" fmla="*/ 277585 h 832757"/>
              <a:gd name="connsiteX6" fmla="*/ 2901894 w 2901894"/>
              <a:gd name="connsiteY6" fmla="*/ 555171 h 832757"/>
              <a:gd name="connsiteX7" fmla="*/ 2901893 w 2901894"/>
              <a:gd name="connsiteY7" fmla="*/ 555171 h 832757"/>
              <a:gd name="connsiteX8" fmla="*/ 2624307 w 2901894"/>
              <a:gd name="connsiteY8" fmla="*/ 832757 h 832757"/>
              <a:gd name="connsiteX9" fmla="*/ 277586 w 2901894"/>
              <a:gd name="connsiteY9" fmla="*/ 832756 h 832757"/>
              <a:gd name="connsiteX10" fmla="*/ 21814 w 2901894"/>
              <a:gd name="connsiteY10" fmla="*/ 663219 h 832757"/>
              <a:gd name="connsiteX11" fmla="*/ 0 w 2901894"/>
              <a:gd name="connsiteY11" fmla="*/ 555171 h 832757"/>
              <a:gd name="connsiteX12" fmla="*/ 21814 w 2901894"/>
              <a:gd name="connsiteY12" fmla="*/ 447122 h 832757"/>
              <a:gd name="connsiteX13" fmla="*/ 277586 w 2901894"/>
              <a:gd name="connsiteY13" fmla="*/ 277585 h 832757"/>
              <a:gd name="connsiteX14" fmla="*/ 397970 w 2901894"/>
              <a:gd name="connsiteY14" fmla="*/ 277585 h 83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1894" h="832757">
                <a:moveTo>
                  <a:pt x="0" y="555170"/>
                </a:moveTo>
                <a:lnTo>
                  <a:pt x="0" y="555171"/>
                </a:lnTo>
                <a:lnTo>
                  <a:pt x="0" y="555171"/>
                </a:lnTo>
                <a:close/>
                <a:moveTo>
                  <a:pt x="558970" y="0"/>
                </a:moveTo>
                <a:lnTo>
                  <a:pt x="719969" y="277585"/>
                </a:lnTo>
                <a:lnTo>
                  <a:pt x="2624308" y="277585"/>
                </a:lnTo>
                <a:cubicBezTo>
                  <a:pt x="2777615" y="277585"/>
                  <a:pt x="2901894" y="401864"/>
                  <a:pt x="2901894" y="555171"/>
                </a:cubicBezTo>
                <a:lnTo>
                  <a:pt x="2901893" y="555171"/>
                </a:lnTo>
                <a:cubicBezTo>
                  <a:pt x="2901893" y="708478"/>
                  <a:pt x="2777614" y="832757"/>
                  <a:pt x="2624307" y="832757"/>
                </a:cubicBezTo>
                <a:lnTo>
                  <a:pt x="277586" y="832756"/>
                </a:lnTo>
                <a:cubicBezTo>
                  <a:pt x="162606" y="832756"/>
                  <a:pt x="63954" y="762849"/>
                  <a:pt x="21814" y="663219"/>
                </a:cubicBezTo>
                <a:lnTo>
                  <a:pt x="0" y="555171"/>
                </a:lnTo>
                <a:lnTo>
                  <a:pt x="21814" y="447122"/>
                </a:lnTo>
                <a:cubicBezTo>
                  <a:pt x="63954" y="347492"/>
                  <a:pt x="162606" y="277585"/>
                  <a:pt x="277586" y="277585"/>
                </a:cubicBezTo>
                <a:lnTo>
                  <a:pt x="397970" y="277585"/>
                </a:lnTo>
                <a:close/>
              </a:path>
            </a:pathLst>
          </a:custGeom>
          <a:solidFill>
            <a:srgbClr val="DE9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bIns="144000" rtlCol="0" anchor="b" anchorCtr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ko-KR" dirty="0" smtClean="0">
                <a:solidFill>
                  <a:srgbClr val="FCF8F7"/>
                </a:solidFill>
                <a:latin typeface="Quicksand Light"/>
              </a:rPr>
              <a:t>Направление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F8F7"/>
                </a:solidFill>
                <a:effectLst/>
                <a:uLnTx/>
                <a:uFillTx/>
                <a:latin typeface="Quicksand Light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CF8F7"/>
                </a:solidFill>
                <a:effectLst/>
                <a:uLnTx/>
                <a:uFillTx/>
                <a:latin typeface="Quicksand Light"/>
                <a:cs typeface="+mn-cs"/>
              </a:rPr>
              <a:t>03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CF8F7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56" name="자유형: 도형 55">
            <a:extLst>
              <a:ext uri="{FF2B5EF4-FFF2-40B4-BE49-F238E27FC236}">
                <a16:creationId xmlns:a16="http://schemas.microsoft.com/office/drawing/2014/main" xmlns="" id="{28D32348-6A87-4055-8876-3C3743A90675}"/>
              </a:ext>
            </a:extLst>
          </p:cNvPr>
          <p:cNvSpPr/>
          <p:nvPr/>
        </p:nvSpPr>
        <p:spPr>
          <a:xfrm>
            <a:off x="7935799" y="3501570"/>
            <a:ext cx="2612573" cy="832756"/>
          </a:xfrm>
          <a:custGeom>
            <a:avLst/>
            <a:gdLst>
              <a:gd name="connsiteX0" fmla="*/ 0 w 2612573"/>
              <a:gd name="connsiteY0" fmla="*/ 277585 h 832756"/>
              <a:gd name="connsiteX1" fmla="*/ 0 w 2612573"/>
              <a:gd name="connsiteY1" fmla="*/ 277586 h 832756"/>
              <a:gd name="connsiteX2" fmla="*/ 0 w 2612573"/>
              <a:gd name="connsiteY2" fmla="*/ 277586 h 832756"/>
              <a:gd name="connsiteX3" fmla="*/ 277586 w 2612573"/>
              <a:gd name="connsiteY3" fmla="*/ 0 h 832756"/>
              <a:gd name="connsiteX4" fmla="*/ 2334987 w 2612573"/>
              <a:gd name="connsiteY4" fmla="*/ 0 h 832756"/>
              <a:gd name="connsiteX5" fmla="*/ 2612573 w 2612573"/>
              <a:gd name="connsiteY5" fmla="*/ 277586 h 832756"/>
              <a:gd name="connsiteX6" fmla="*/ 2612572 w 2612573"/>
              <a:gd name="connsiteY6" fmla="*/ 277586 h 832756"/>
              <a:gd name="connsiteX7" fmla="*/ 2334986 w 2612573"/>
              <a:gd name="connsiteY7" fmla="*/ 555172 h 832756"/>
              <a:gd name="connsiteX8" fmla="*/ 719968 w 2612573"/>
              <a:gd name="connsiteY8" fmla="*/ 555171 h 832756"/>
              <a:gd name="connsiteX9" fmla="*/ 558969 w 2612573"/>
              <a:gd name="connsiteY9" fmla="*/ 832756 h 832756"/>
              <a:gd name="connsiteX10" fmla="*/ 397969 w 2612573"/>
              <a:gd name="connsiteY10" fmla="*/ 555171 h 832756"/>
              <a:gd name="connsiteX11" fmla="*/ 277586 w 2612573"/>
              <a:gd name="connsiteY11" fmla="*/ 555171 h 832756"/>
              <a:gd name="connsiteX12" fmla="*/ 21814 w 2612573"/>
              <a:gd name="connsiteY12" fmla="*/ 385634 h 832756"/>
              <a:gd name="connsiteX13" fmla="*/ 0 w 2612573"/>
              <a:gd name="connsiteY13" fmla="*/ 277586 h 832756"/>
              <a:gd name="connsiteX14" fmla="*/ 21814 w 2612573"/>
              <a:gd name="connsiteY14" fmla="*/ 169537 h 832756"/>
              <a:gd name="connsiteX15" fmla="*/ 277586 w 2612573"/>
              <a:gd name="connsiteY15" fmla="*/ 0 h 83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12573" h="832756">
                <a:moveTo>
                  <a:pt x="0" y="277585"/>
                </a:moveTo>
                <a:lnTo>
                  <a:pt x="0" y="277586"/>
                </a:lnTo>
                <a:lnTo>
                  <a:pt x="0" y="277586"/>
                </a:lnTo>
                <a:close/>
                <a:moveTo>
                  <a:pt x="277586" y="0"/>
                </a:moveTo>
                <a:lnTo>
                  <a:pt x="2334987" y="0"/>
                </a:lnTo>
                <a:cubicBezTo>
                  <a:pt x="2488294" y="0"/>
                  <a:pt x="2612573" y="124279"/>
                  <a:pt x="2612573" y="277586"/>
                </a:cubicBezTo>
                <a:lnTo>
                  <a:pt x="2612572" y="277586"/>
                </a:lnTo>
                <a:cubicBezTo>
                  <a:pt x="2612572" y="430893"/>
                  <a:pt x="2488293" y="555172"/>
                  <a:pt x="2334986" y="555172"/>
                </a:cubicBezTo>
                <a:lnTo>
                  <a:pt x="719968" y="555171"/>
                </a:lnTo>
                <a:lnTo>
                  <a:pt x="558969" y="832756"/>
                </a:lnTo>
                <a:lnTo>
                  <a:pt x="397969" y="555171"/>
                </a:lnTo>
                <a:lnTo>
                  <a:pt x="277586" y="555171"/>
                </a:lnTo>
                <a:cubicBezTo>
                  <a:pt x="162606" y="555171"/>
                  <a:pt x="63954" y="485264"/>
                  <a:pt x="21814" y="385634"/>
                </a:cubicBezTo>
                <a:lnTo>
                  <a:pt x="0" y="277586"/>
                </a:lnTo>
                <a:lnTo>
                  <a:pt x="21814" y="169537"/>
                </a:lnTo>
                <a:cubicBezTo>
                  <a:pt x="63954" y="69907"/>
                  <a:pt x="162606" y="0"/>
                  <a:pt x="277586" y="0"/>
                </a:cubicBezTo>
                <a:close/>
              </a:path>
            </a:pathLst>
          </a:custGeom>
          <a:solidFill>
            <a:srgbClr val="522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144000" rtlCol="0" anchor="t" anchorCtr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ko-KR" dirty="0" smtClean="0">
                <a:solidFill>
                  <a:srgbClr val="FCF8F7"/>
                </a:solidFill>
                <a:latin typeface="Quicksand Light"/>
              </a:rPr>
              <a:t>Направление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F8F7"/>
                </a:solidFill>
                <a:effectLst/>
                <a:uLnTx/>
                <a:uFillTx/>
                <a:latin typeface="Quicksand Light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CF8F7"/>
                </a:solidFill>
                <a:effectLst/>
                <a:uLnTx/>
                <a:uFillTx/>
                <a:latin typeface="Quicksand Light"/>
                <a:cs typeface="+mn-cs"/>
              </a:rPr>
              <a:t>04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CF8F7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42518B2C-F9E6-429C-918F-8B3F61BAD350}"/>
              </a:ext>
            </a:extLst>
          </p:cNvPr>
          <p:cNvSpPr/>
          <p:nvPr/>
        </p:nvSpPr>
        <p:spPr>
          <a:xfrm>
            <a:off x="2308219" y="1955029"/>
            <a:ext cx="2612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«</a:t>
            </a:r>
            <a:r>
              <a:rPr kumimoji="0" lang="ru-RU" altLang="ko-K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Тьюторское</a:t>
            </a:r>
            <a:r>
              <a:rPr kumimoji="0" lang="ru-RU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 сопровождение»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xmlns="" id="{5595163B-ACF7-457E-A48C-158E1DE759E2}"/>
              </a:ext>
            </a:extLst>
          </p:cNvPr>
          <p:cNvSpPr/>
          <p:nvPr/>
        </p:nvSpPr>
        <p:spPr>
          <a:xfrm>
            <a:off x="1252052" y="1941030"/>
            <a:ext cx="931780" cy="931777"/>
          </a:xfrm>
          <a:prstGeom prst="ellipse">
            <a:avLst/>
          </a:prstGeom>
          <a:solidFill>
            <a:srgbClr val="DE946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xmlns="" id="{3614B276-F694-4E54-83A1-9E2C18879F2A}"/>
              </a:ext>
            </a:extLst>
          </p:cNvPr>
          <p:cNvSpPr/>
          <p:nvPr/>
        </p:nvSpPr>
        <p:spPr>
          <a:xfrm>
            <a:off x="4361574" y="4761728"/>
            <a:ext cx="2612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«Студенты для школы. Олимпиадное 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д</a:t>
            </a:r>
            <a:r>
              <a:rPr kumimoji="0" lang="ru-RU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вижение»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xmlns="" id="{F9D39AFD-6AC4-41CA-A79D-74FC161D3E9C}"/>
              </a:ext>
            </a:extLst>
          </p:cNvPr>
          <p:cNvSpPr/>
          <p:nvPr/>
        </p:nvSpPr>
        <p:spPr>
          <a:xfrm>
            <a:off x="3305408" y="4747729"/>
            <a:ext cx="931780" cy="931777"/>
          </a:xfrm>
          <a:prstGeom prst="ellipse">
            <a:avLst/>
          </a:prstGeom>
          <a:solidFill>
            <a:srgbClr val="522A1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xmlns="" id="{11FEBB17-785F-4354-A791-16DCDAECE1B0}"/>
              </a:ext>
            </a:extLst>
          </p:cNvPr>
          <p:cNvGrpSpPr/>
          <p:nvPr/>
        </p:nvGrpSpPr>
        <p:grpSpPr>
          <a:xfrm>
            <a:off x="3547965" y="5004391"/>
            <a:ext cx="446660" cy="381203"/>
            <a:chOff x="6126185" y="3592734"/>
            <a:chExt cx="390620" cy="333375"/>
          </a:xfrm>
          <a:solidFill>
            <a:srgbClr val="FCF8F7"/>
          </a:solidFill>
        </p:grpSpPr>
        <p:sp>
          <p:nvSpPr>
            <p:cNvPr id="72" name="자유형: 도형 71">
              <a:extLst>
                <a:ext uri="{FF2B5EF4-FFF2-40B4-BE49-F238E27FC236}">
                  <a16:creationId xmlns:a16="http://schemas.microsoft.com/office/drawing/2014/main" xmlns="" id="{26E00890-055C-47C9-BAD7-F90370FAD3EF}"/>
                </a:ext>
              </a:extLst>
            </p:cNvPr>
            <p:cNvSpPr/>
            <p:nvPr/>
          </p:nvSpPr>
          <p:spPr>
            <a:xfrm>
              <a:off x="6126185" y="3592734"/>
              <a:ext cx="390525" cy="257175"/>
            </a:xfrm>
            <a:custGeom>
              <a:avLst/>
              <a:gdLst>
                <a:gd name="connsiteX0" fmla="*/ 13716 w 390525"/>
                <a:gd name="connsiteY0" fmla="*/ 257556 h 257175"/>
                <a:gd name="connsiteX1" fmla="*/ 98965 w 390525"/>
                <a:gd name="connsiteY1" fmla="*/ 172307 h 257175"/>
                <a:gd name="connsiteX2" fmla="*/ 106394 w 390525"/>
                <a:gd name="connsiteY2" fmla="*/ 168688 h 257175"/>
                <a:gd name="connsiteX3" fmla="*/ 115729 w 390525"/>
                <a:gd name="connsiteY3" fmla="*/ 172021 h 257175"/>
                <a:gd name="connsiteX4" fmla="*/ 178784 w 390525"/>
                <a:gd name="connsiteY4" fmla="*/ 235077 h 257175"/>
                <a:gd name="connsiteX5" fmla="*/ 277463 w 390525"/>
                <a:gd name="connsiteY5" fmla="*/ 136398 h 257175"/>
                <a:gd name="connsiteX6" fmla="*/ 293941 w 390525"/>
                <a:gd name="connsiteY6" fmla="*/ 136398 h 257175"/>
                <a:gd name="connsiteX7" fmla="*/ 379476 w 390525"/>
                <a:gd name="connsiteY7" fmla="*/ 221932 h 257175"/>
                <a:gd name="connsiteX8" fmla="*/ 387572 w 390525"/>
                <a:gd name="connsiteY8" fmla="*/ 221932 h 257175"/>
                <a:gd name="connsiteX9" fmla="*/ 387572 w 390525"/>
                <a:gd name="connsiteY9" fmla="*/ 21050 h 257175"/>
                <a:gd name="connsiteX10" fmla="*/ 373666 w 390525"/>
                <a:gd name="connsiteY10" fmla="*/ 7144 h 257175"/>
                <a:gd name="connsiteX11" fmla="*/ 21050 w 390525"/>
                <a:gd name="connsiteY11" fmla="*/ 7144 h 257175"/>
                <a:gd name="connsiteX12" fmla="*/ 7144 w 390525"/>
                <a:gd name="connsiteY12" fmla="*/ 21050 h 257175"/>
                <a:gd name="connsiteX13" fmla="*/ 7144 w 390525"/>
                <a:gd name="connsiteY13" fmla="*/ 257556 h 257175"/>
                <a:gd name="connsiteX14" fmla="*/ 13716 w 390525"/>
                <a:gd name="connsiteY14" fmla="*/ 257556 h 257175"/>
                <a:gd name="connsiteX15" fmla="*/ 179547 w 390525"/>
                <a:gd name="connsiteY15" fmla="*/ 78391 h 257175"/>
                <a:gd name="connsiteX16" fmla="*/ 217551 w 390525"/>
                <a:gd name="connsiteY16" fmla="*/ 116396 h 257175"/>
                <a:gd name="connsiteX17" fmla="*/ 179547 w 390525"/>
                <a:gd name="connsiteY17" fmla="*/ 154400 h 257175"/>
                <a:gd name="connsiteX18" fmla="*/ 141541 w 390525"/>
                <a:gd name="connsiteY18" fmla="*/ 116396 h 257175"/>
                <a:gd name="connsiteX19" fmla="*/ 179547 w 390525"/>
                <a:gd name="connsiteY19" fmla="*/ 7839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0525" h="257175">
                  <a:moveTo>
                    <a:pt x="13716" y="257556"/>
                  </a:moveTo>
                  <a:lnTo>
                    <a:pt x="98965" y="172307"/>
                  </a:lnTo>
                  <a:cubicBezTo>
                    <a:pt x="100965" y="170307"/>
                    <a:pt x="103537" y="168973"/>
                    <a:pt x="106394" y="168688"/>
                  </a:cubicBezTo>
                  <a:cubicBezTo>
                    <a:pt x="109919" y="168402"/>
                    <a:pt x="113252" y="169640"/>
                    <a:pt x="115729" y="172021"/>
                  </a:cubicBezTo>
                  <a:lnTo>
                    <a:pt x="178784" y="235077"/>
                  </a:lnTo>
                  <a:lnTo>
                    <a:pt x="277463" y="136398"/>
                  </a:lnTo>
                  <a:cubicBezTo>
                    <a:pt x="282035" y="131826"/>
                    <a:pt x="289370" y="131826"/>
                    <a:pt x="293941" y="136398"/>
                  </a:cubicBezTo>
                  <a:lnTo>
                    <a:pt x="379476" y="221932"/>
                  </a:lnTo>
                  <a:lnTo>
                    <a:pt x="387572" y="221932"/>
                  </a:lnTo>
                  <a:lnTo>
                    <a:pt x="387572" y="21050"/>
                  </a:lnTo>
                  <a:cubicBezTo>
                    <a:pt x="387572" y="13335"/>
                    <a:pt x="381381" y="7144"/>
                    <a:pt x="373666" y="7144"/>
                  </a:cubicBezTo>
                  <a:lnTo>
                    <a:pt x="21050" y="7144"/>
                  </a:lnTo>
                  <a:cubicBezTo>
                    <a:pt x="13335" y="7144"/>
                    <a:pt x="7144" y="13335"/>
                    <a:pt x="7144" y="21050"/>
                  </a:cubicBezTo>
                  <a:lnTo>
                    <a:pt x="7144" y="257556"/>
                  </a:lnTo>
                  <a:lnTo>
                    <a:pt x="13716" y="257556"/>
                  </a:lnTo>
                  <a:close/>
                  <a:moveTo>
                    <a:pt x="179547" y="78391"/>
                  </a:moveTo>
                  <a:cubicBezTo>
                    <a:pt x="200501" y="78391"/>
                    <a:pt x="217551" y="95440"/>
                    <a:pt x="217551" y="116396"/>
                  </a:cubicBezTo>
                  <a:cubicBezTo>
                    <a:pt x="217551" y="137350"/>
                    <a:pt x="200501" y="154400"/>
                    <a:pt x="179547" y="154400"/>
                  </a:cubicBezTo>
                  <a:cubicBezTo>
                    <a:pt x="158591" y="154400"/>
                    <a:pt x="141541" y="137350"/>
                    <a:pt x="141541" y="116396"/>
                  </a:cubicBezTo>
                  <a:cubicBezTo>
                    <a:pt x="141541" y="95440"/>
                    <a:pt x="158591" y="78391"/>
                    <a:pt x="179547" y="78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Light"/>
                <a:cs typeface="+mn-cs"/>
              </a:endParaRPr>
            </a:p>
          </p:txBody>
        </p:sp>
        <p:sp>
          <p:nvSpPr>
            <p:cNvPr id="73" name="자유형: 도형 72">
              <a:extLst>
                <a:ext uri="{FF2B5EF4-FFF2-40B4-BE49-F238E27FC236}">
                  <a16:creationId xmlns:a16="http://schemas.microsoft.com/office/drawing/2014/main" xmlns="" id="{BDFE9B07-BA83-42FD-8971-1259394DE8E6}"/>
                </a:ext>
              </a:extLst>
            </p:cNvPr>
            <p:cNvSpPr/>
            <p:nvPr/>
          </p:nvSpPr>
          <p:spPr>
            <a:xfrm>
              <a:off x="6282872" y="3686175"/>
              <a:ext cx="38100" cy="38100"/>
            </a:xfrm>
            <a:custGeom>
              <a:avLst/>
              <a:gdLst>
                <a:gd name="connsiteX0" fmla="*/ 22860 w 38100"/>
                <a:gd name="connsiteY0" fmla="*/ 38576 h 38100"/>
                <a:gd name="connsiteX1" fmla="*/ 38576 w 38100"/>
                <a:gd name="connsiteY1" fmla="*/ 22860 h 38100"/>
                <a:gd name="connsiteX2" fmla="*/ 22860 w 38100"/>
                <a:gd name="connsiteY2" fmla="*/ 7144 h 38100"/>
                <a:gd name="connsiteX3" fmla="*/ 7144 w 38100"/>
                <a:gd name="connsiteY3" fmla="*/ 22860 h 38100"/>
                <a:gd name="connsiteX4" fmla="*/ 22860 w 38100"/>
                <a:gd name="connsiteY4" fmla="*/ 3857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2860" y="38576"/>
                  </a:moveTo>
                  <a:cubicBezTo>
                    <a:pt x="31528" y="38576"/>
                    <a:pt x="38576" y="31528"/>
                    <a:pt x="38576" y="22860"/>
                  </a:cubicBezTo>
                  <a:cubicBezTo>
                    <a:pt x="38576" y="14192"/>
                    <a:pt x="31528" y="7144"/>
                    <a:pt x="22860" y="7144"/>
                  </a:cubicBezTo>
                  <a:cubicBezTo>
                    <a:pt x="14192" y="7144"/>
                    <a:pt x="7144" y="14192"/>
                    <a:pt x="7144" y="22860"/>
                  </a:cubicBezTo>
                  <a:cubicBezTo>
                    <a:pt x="7144" y="31528"/>
                    <a:pt x="14192" y="38576"/>
                    <a:pt x="22860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Light"/>
                <a:cs typeface="+mn-cs"/>
              </a:endParaRPr>
            </a:p>
          </p:txBody>
        </p:sp>
        <p:sp>
          <p:nvSpPr>
            <p:cNvPr id="74" name="자유형: 도형 73">
              <a:extLst>
                <a:ext uri="{FF2B5EF4-FFF2-40B4-BE49-F238E27FC236}">
                  <a16:creationId xmlns:a16="http://schemas.microsoft.com/office/drawing/2014/main" xmlns="" id="{C9D2B72E-1B72-40BE-B03F-82E1E031AE8D}"/>
                </a:ext>
              </a:extLst>
            </p:cNvPr>
            <p:cNvSpPr/>
            <p:nvPr/>
          </p:nvSpPr>
          <p:spPr>
            <a:xfrm>
              <a:off x="6126280" y="3745134"/>
              <a:ext cx="390525" cy="180975"/>
            </a:xfrm>
            <a:custGeom>
              <a:avLst/>
              <a:gdLst>
                <a:gd name="connsiteX0" fmla="*/ 376428 w 390525"/>
                <a:gd name="connsiteY0" fmla="*/ 91726 h 180975"/>
                <a:gd name="connsiteX1" fmla="*/ 368618 w 390525"/>
                <a:gd name="connsiteY1" fmla="*/ 88487 h 180975"/>
                <a:gd name="connsiteX2" fmla="*/ 287274 w 390525"/>
                <a:gd name="connsiteY2" fmla="*/ 7144 h 180975"/>
                <a:gd name="connsiteX3" fmla="*/ 188786 w 390525"/>
                <a:gd name="connsiteY3" fmla="*/ 105632 h 180975"/>
                <a:gd name="connsiteX4" fmla="*/ 181356 w 390525"/>
                <a:gd name="connsiteY4" fmla="*/ 109252 h 180975"/>
                <a:gd name="connsiteX5" fmla="*/ 172021 w 390525"/>
                <a:gd name="connsiteY5" fmla="*/ 105918 h 180975"/>
                <a:gd name="connsiteX6" fmla="*/ 108966 w 390525"/>
                <a:gd name="connsiteY6" fmla="*/ 42863 h 180975"/>
                <a:gd name="connsiteX7" fmla="*/ 27623 w 390525"/>
                <a:gd name="connsiteY7" fmla="*/ 124206 h 180975"/>
                <a:gd name="connsiteX8" fmla="*/ 19812 w 390525"/>
                <a:gd name="connsiteY8" fmla="*/ 127445 h 180975"/>
                <a:gd name="connsiteX9" fmla="*/ 7144 w 390525"/>
                <a:gd name="connsiteY9" fmla="*/ 127445 h 180975"/>
                <a:gd name="connsiteX10" fmla="*/ 7144 w 390525"/>
                <a:gd name="connsiteY10" fmla="*/ 167069 h 180975"/>
                <a:gd name="connsiteX11" fmla="*/ 21050 w 390525"/>
                <a:gd name="connsiteY11" fmla="*/ 180975 h 180975"/>
                <a:gd name="connsiteX12" fmla="*/ 373666 w 390525"/>
                <a:gd name="connsiteY12" fmla="*/ 180975 h 180975"/>
                <a:gd name="connsiteX13" fmla="*/ 387572 w 390525"/>
                <a:gd name="connsiteY13" fmla="*/ 167069 h 180975"/>
                <a:gd name="connsiteX14" fmla="*/ 387572 w 390525"/>
                <a:gd name="connsiteY14" fmla="*/ 91821 h 180975"/>
                <a:gd name="connsiteX15" fmla="*/ 376428 w 390525"/>
                <a:gd name="connsiteY15" fmla="*/ 9182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525" h="180975">
                  <a:moveTo>
                    <a:pt x="376428" y="91726"/>
                  </a:moveTo>
                  <a:cubicBezTo>
                    <a:pt x="373380" y="91726"/>
                    <a:pt x="370618" y="90488"/>
                    <a:pt x="368618" y="88487"/>
                  </a:cubicBezTo>
                  <a:lnTo>
                    <a:pt x="287274" y="7144"/>
                  </a:lnTo>
                  <a:lnTo>
                    <a:pt x="188786" y="105632"/>
                  </a:lnTo>
                  <a:cubicBezTo>
                    <a:pt x="186785" y="107632"/>
                    <a:pt x="184214" y="108966"/>
                    <a:pt x="181356" y="109252"/>
                  </a:cubicBezTo>
                  <a:cubicBezTo>
                    <a:pt x="177832" y="109538"/>
                    <a:pt x="174498" y="108299"/>
                    <a:pt x="172021" y="105918"/>
                  </a:cubicBezTo>
                  <a:lnTo>
                    <a:pt x="108966" y="42863"/>
                  </a:lnTo>
                  <a:lnTo>
                    <a:pt x="27623" y="124206"/>
                  </a:lnTo>
                  <a:cubicBezTo>
                    <a:pt x="25622" y="126206"/>
                    <a:pt x="22860" y="127445"/>
                    <a:pt x="19812" y="127445"/>
                  </a:cubicBezTo>
                  <a:lnTo>
                    <a:pt x="7144" y="127445"/>
                  </a:lnTo>
                  <a:lnTo>
                    <a:pt x="7144" y="167069"/>
                  </a:lnTo>
                  <a:cubicBezTo>
                    <a:pt x="7144" y="174784"/>
                    <a:pt x="13335" y="180975"/>
                    <a:pt x="21050" y="180975"/>
                  </a:cubicBezTo>
                  <a:lnTo>
                    <a:pt x="373666" y="180975"/>
                  </a:lnTo>
                  <a:cubicBezTo>
                    <a:pt x="381381" y="180975"/>
                    <a:pt x="387572" y="174784"/>
                    <a:pt x="387572" y="167069"/>
                  </a:cubicBezTo>
                  <a:lnTo>
                    <a:pt x="387572" y="91821"/>
                  </a:lnTo>
                  <a:lnTo>
                    <a:pt x="376428" y="918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Light"/>
                <a:cs typeface="+mn-cs"/>
              </a:endParaRPr>
            </a:p>
          </p:txBody>
        </p:sp>
      </p:grp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95FE5598-E59F-48F0-B59F-B760E87B7BEB}"/>
              </a:ext>
            </a:extLst>
          </p:cNvPr>
          <p:cNvSpPr/>
          <p:nvPr/>
        </p:nvSpPr>
        <p:spPr>
          <a:xfrm>
            <a:off x="6745767" y="1955029"/>
            <a:ext cx="2612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«Ученик – ученику»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xmlns="" id="{9C6CE65C-B8F7-4BB2-9081-B6D99E6F2EE6}"/>
              </a:ext>
            </a:extLst>
          </p:cNvPr>
          <p:cNvSpPr/>
          <p:nvPr/>
        </p:nvSpPr>
        <p:spPr>
          <a:xfrm>
            <a:off x="5689600" y="1941030"/>
            <a:ext cx="931780" cy="931777"/>
          </a:xfrm>
          <a:prstGeom prst="ellipse">
            <a:avLst/>
          </a:prstGeom>
          <a:solidFill>
            <a:srgbClr val="DE946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grpSp>
        <p:nvGrpSpPr>
          <p:cNvPr id="78" name="그룹 77">
            <a:extLst>
              <a:ext uri="{FF2B5EF4-FFF2-40B4-BE49-F238E27FC236}">
                <a16:creationId xmlns:a16="http://schemas.microsoft.com/office/drawing/2014/main" xmlns="" id="{EFB55722-F1C8-4F58-BF20-30AAE3AE4D34}"/>
              </a:ext>
            </a:extLst>
          </p:cNvPr>
          <p:cNvGrpSpPr/>
          <p:nvPr/>
        </p:nvGrpSpPr>
        <p:grpSpPr>
          <a:xfrm>
            <a:off x="5932211" y="2183642"/>
            <a:ext cx="446552" cy="446552"/>
            <a:chOff x="746465" y="2902362"/>
            <a:chExt cx="390525" cy="390525"/>
          </a:xfrm>
          <a:solidFill>
            <a:srgbClr val="FCF8F7"/>
          </a:solidFill>
        </p:grpSpPr>
        <p:sp>
          <p:nvSpPr>
            <p:cNvPr id="79" name="자유형: 도형 78">
              <a:extLst>
                <a:ext uri="{FF2B5EF4-FFF2-40B4-BE49-F238E27FC236}">
                  <a16:creationId xmlns:a16="http://schemas.microsoft.com/office/drawing/2014/main" xmlns="" id="{4AE35BB6-7912-4486-899C-3EC7C8B03E4D}"/>
                </a:ext>
              </a:extLst>
            </p:cNvPr>
            <p:cNvSpPr/>
            <p:nvPr/>
          </p:nvSpPr>
          <p:spPr>
            <a:xfrm>
              <a:off x="746465" y="2902362"/>
              <a:ext cx="390525" cy="390525"/>
            </a:xfrm>
            <a:custGeom>
              <a:avLst/>
              <a:gdLst>
                <a:gd name="connsiteX0" fmla="*/ 346520 w 390525"/>
                <a:gd name="connsiteY0" fmla="*/ 7144 h 390525"/>
                <a:gd name="connsiteX1" fmla="*/ 48101 w 390525"/>
                <a:gd name="connsiteY1" fmla="*/ 7144 h 390525"/>
                <a:gd name="connsiteX2" fmla="*/ 7144 w 390525"/>
                <a:gd name="connsiteY2" fmla="*/ 48101 h 390525"/>
                <a:gd name="connsiteX3" fmla="*/ 7144 w 390525"/>
                <a:gd name="connsiteY3" fmla="*/ 346519 h 390525"/>
                <a:gd name="connsiteX4" fmla="*/ 48101 w 390525"/>
                <a:gd name="connsiteY4" fmla="*/ 387477 h 390525"/>
                <a:gd name="connsiteX5" fmla="*/ 346520 w 390525"/>
                <a:gd name="connsiteY5" fmla="*/ 387477 h 390525"/>
                <a:gd name="connsiteX6" fmla="*/ 387477 w 390525"/>
                <a:gd name="connsiteY6" fmla="*/ 346519 h 390525"/>
                <a:gd name="connsiteX7" fmla="*/ 387477 w 390525"/>
                <a:gd name="connsiteY7" fmla="*/ 48101 h 390525"/>
                <a:gd name="connsiteX8" fmla="*/ 346520 w 390525"/>
                <a:gd name="connsiteY8" fmla="*/ 7144 h 390525"/>
                <a:gd name="connsiteX9" fmla="*/ 308420 w 390525"/>
                <a:gd name="connsiteY9" fmla="*/ 70009 h 390525"/>
                <a:gd name="connsiteX10" fmla="*/ 316325 w 390525"/>
                <a:gd name="connsiteY10" fmla="*/ 66770 h 390525"/>
                <a:gd name="connsiteX11" fmla="*/ 324231 w 390525"/>
                <a:gd name="connsiteY11" fmla="*/ 70009 h 390525"/>
                <a:gd name="connsiteX12" fmla="*/ 327470 w 390525"/>
                <a:gd name="connsiteY12" fmla="*/ 77914 h 390525"/>
                <a:gd name="connsiteX13" fmla="*/ 324231 w 390525"/>
                <a:gd name="connsiteY13" fmla="*/ 85820 h 390525"/>
                <a:gd name="connsiteX14" fmla="*/ 316325 w 390525"/>
                <a:gd name="connsiteY14" fmla="*/ 89059 h 390525"/>
                <a:gd name="connsiteX15" fmla="*/ 308420 w 390525"/>
                <a:gd name="connsiteY15" fmla="*/ 85820 h 390525"/>
                <a:gd name="connsiteX16" fmla="*/ 305181 w 390525"/>
                <a:gd name="connsiteY16" fmla="*/ 77914 h 390525"/>
                <a:gd name="connsiteX17" fmla="*/ 308420 w 390525"/>
                <a:gd name="connsiteY17" fmla="*/ 70009 h 390525"/>
                <a:gd name="connsiteX18" fmla="*/ 248793 w 390525"/>
                <a:gd name="connsiteY18" fmla="*/ 70009 h 390525"/>
                <a:gd name="connsiteX19" fmla="*/ 256699 w 390525"/>
                <a:gd name="connsiteY19" fmla="*/ 66770 h 390525"/>
                <a:gd name="connsiteX20" fmla="*/ 264605 w 390525"/>
                <a:gd name="connsiteY20" fmla="*/ 70009 h 390525"/>
                <a:gd name="connsiteX21" fmla="*/ 267843 w 390525"/>
                <a:gd name="connsiteY21" fmla="*/ 77914 h 390525"/>
                <a:gd name="connsiteX22" fmla="*/ 264605 w 390525"/>
                <a:gd name="connsiteY22" fmla="*/ 85820 h 390525"/>
                <a:gd name="connsiteX23" fmla="*/ 256699 w 390525"/>
                <a:gd name="connsiteY23" fmla="*/ 89059 h 390525"/>
                <a:gd name="connsiteX24" fmla="*/ 248793 w 390525"/>
                <a:gd name="connsiteY24" fmla="*/ 85820 h 390525"/>
                <a:gd name="connsiteX25" fmla="*/ 245555 w 390525"/>
                <a:gd name="connsiteY25" fmla="*/ 77914 h 390525"/>
                <a:gd name="connsiteX26" fmla="*/ 248793 w 390525"/>
                <a:gd name="connsiteY26" fmla="*/ 70009 h 390525"/>
                <a:gd name="connsiteX27" fmla="*/ 189071 w 390525"/>
                <a:gd name="connsiteY27" fmla="*/ 70009 h 390525"/>
                <a:gd name="connsiteX28" fmla="*/ 196977 w 390525"/>
                <a:gd name="connsiteY28" fmla="*/ 66770 h 390525"/>
                <a:gd name="connsiteX29" fmla="*/ 204883 w 390525"/>
                <a:gd name="connsiteY29" fmla="*/ 70009 h 390525"/>
                <a:gd name="connsiteX30" fmla="*/ 208121 w 390525"/>
                <a:gd name="connsiteY30" fmla="*/ 77914 h 390525"/>
                <a:gd name="connsiteX31" fmla="*/ 204883 w 390525"/>
                <a:gd name="connsiteY31" fmla="*/ 85820 h 390525"/>
                <a:gd name="connsiteX32" fmla="*/ 196977 w 390525"/>
                <a:gd name="connsiteY32" fmla="*/ 89059 h 390525"/>
                <a:gd name="connsiteX33" fmla="*/ 189071 w 390525"/>
                <a:gd name="connsiteY33" fmla="*/ 85820 h 390525"/>
                <a:gd name="connsiteX34" fmla="*/ 185833 w 390525"/>
                <a:gd name="connsiteY34" fmla="*/ 77914 h 390525"/>
                <a:gd name="connsiteX35" fmla="*/ 189071 w 390525"/>
                <a:gd name="connsiteY35" fmla="*/ 70009 h 390525"/>
                <a:gd name="connsiteX36" fmla="*/ 77629 w 390525"/>
                <a:gd name="connsiteY36" fmla="*/ 66580 h 390525"/>
                <a:gd name="connsiteX37" fmla="*/ 137065 w 390525"/>
                <a:gd name="connsiteY37" fmla="*/ 66580 h 390525"/>
                <a:gd name="connsiteX38" fmla="*/ 148400 w 390525"/>
                <a:gd name="connsiteY38" fmla="*/ 76486 h 390525"/>
                <a:gd name="connsiteX39" fmla="*/ 137351 w 390525"/>
                <a:gd name="connsiteY39" fmla="*/ 88868 h 390525"/>
                <a:gd name="connsiteX40" fmla="*/ 77915 w 390525"/>
                <a:gd name="connsiteY40" fmla="*/ 88868 h 390525"/>
                <a:gd name="connsiteX41" fmla="*/ 66580 w 390525"/>
                <a:gd name="connsiteY41" fmla="*/ 78962 h 390525"/>
                <a:gd name="connsiteX42" fmla="*/ 77629 w 390525"/>
                <a:gd name="connsiteY42" fmla="*/ 66580 h 390525"/>
                <a:gd name="connsiteX43" fmla="*/ 346520 w 390525"/>
                <a:gd name="connsiteY43" fmla="*/ 365188 h 390525"/>
                <a:gd name="connsiteX44" fmla="*/ 48101 w 390525"/>
                <a:gd name="connsiteY44" fmla="*/ 365188 h 390525"/>
                <a:gd name="connsiteX45" fmla="*/ 29432 w 390525"/>
                <a:gd name="connsiteY45" fmla="*/ 346519 h 390525"/>
                <a:gd name="connsiteX46" fmla="*/ 29432 w 390525"/>
                <a:gd name="connsiteY46" fmla="*/ 148971 h 390525"/>
                <a:gd name="connsiteX47" fmla="*/ 365284 w 390525"/>
                <a:gd name="connsiteY47" fmla="*/ 148971 h 390525"/>
                <a:gd name="connsiteX48" fmla="*/ 365284 w 390525"/>
                <a:gd name="connsiteY48" fmla="*/ 346519 h 390525"/>
                <a:gd name="connsiteX49" fmla="*/ 346520 w 390525"/>
                <a:gd name="connsiteY49" fmla="*/ 36518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90525" h="390525">
                  <a:moveTo>
                    <a:pt x="346520" y="7144"/>
                  </a:moveTo>
                  <a:lnTo>
                    <a:pt x="48101" y="7144"/>
                  </a:lnTo>
                  <a:cubicBezTo>
                    <a:pt x="25432" y="7144"/>
                    <a:pt x="7144" y="25527"/>
                    <a:pt x="7144" y="48101"/>
                  </a:cubicBezTo>
                  <a:lnTo>
                    <a:pt x="7144" y="346519"/>
                  </a:lnTo>
                  <a:cubicBezTo>
                    <a:pt x="7144" y="369189"/>
                    <a:pt x="25527" y="387477"/>
                    <a:pt x="48101" y="387477"/>
                  </a:cubicBezTo>
                  <a:lnTo>
                    <a:pt x="346520" y="387477"/>
                  </a:lnTo>
                  <a:cubicBezTo>
                    <a:pt x="369189" y="387477"/>
                    <a:pt x="387477" y="369094"/>
                    <a:pt x="387477" y="346519"/>
                  </a:cubicBezTo>
                  <a:lnTo>
                    <a:pt x="387477" y="48101"/>
                  </a:lnTo>
                  <a:cubicBezTo>
                    <a:pt x="387572" y="25432"/>
                    <a:pt x="369189" y="7144"/>
                    <a:pt x="346520" y="7144"/>
                  </a:cubicBezTo>
                  <a:close/>
                  <a:moveTo>
                    <a:pt x="308420" y="70009"/>
                  </a:moveTo>
                  <a:cubicBezTo>
                    <a:pt x="310515" y="67913"/>
                    <a:pt x="313373" y="66770"/>
                    <a:pt x="316325" y="66770"/>
                  </a:cubicBezTo>
                  <a:cubicBezTo>
                    <a:pt x="319278" y="66770"/>
                    <a:pt x="322136" y="67913"/>
                    <a:pt x="324231" y="70009"/>
                  </a:cubicBezTo>
                  <a:cubicBezTo>
                    <a:pt x="326326" y="72104"/>
                    <a:pt x="327470" y="74962"/>
                    <a:pt x="327470" y="77914"/>
                  </a:cubicBezTo>
                  <a:cubicBezTo>
                    <a:pt x="327470" y="80867"/>
                    <a:pt x="326326" y="83725"/>
                    <a:pt x="324231" y="85820"/>
                  </a:cubicBezTo>
                  <a:cubicBezTo>
                    <a:pt x="322136" y="87916"/>
                    <a:pt x="319278" y="89059"/>
                    <a:pt x="316325" y="89059"/>
                  </a:cubicBezTo>
                  <a:cubicBezTo>
                    <a:pt x="313373" y="89059"/>
                    <a:pt x="310515" y="87916"/>
                    <a:pt x="308420" y="85820"/>
                  </a:cubicBezTo>
                  <a:cubicBezTo>
                    <a:pt x="306324" y="83725"/>
                    <a:pt x="305181" y="80867"/>
                    <a:pt x="305181" y="77914"/>
                  </a:cubicBezTo>
                  <a:cubicBezTo>
                    <a:pt x="305181" y="74962"/>
                    <a:pt x="306419" y="72104"/>
                    <a:pt x="308420" y="70009"/>
                  </a:cubicBezTo>
                  <a:close/>
                  <a:moveTo>
                    <a:pt x="248793" y="70009"/>
                  </a:moveTo>
                  <a:cubicBezTo>
                    <a:pt x="250889" y="67913"/>
                    <a:pt x="253746" y="66770"/>
                    <a:pt x="256699" y="66770"/>
                  </a:cubicBezTo>
                  <a:cubicBezTo>
                    <a:pt x="259652" y="66770"/>
                    <a:pt x="262509" y="67913"/>
                    <a:pt x="264605" y="70009"/>
                  </a:cubicBezTo>
                  <a:cubicBezTo>
                    <a:pt x="266700" y="72104"/>
                    <a:pt x="267843" y="74962"/>
                    <a:pt x="267843" y="77914"/>
                  </a:cubicBezTo>
                  <a:cubicBezTo>
                    <a:pt x="267843" y="80867"/>
                    <a:pt x="266700" y="83725"/>
                    <a:pt x="264605" y="85820"/>
                  </a:cubicBezTo>
                  <a:cubicBezTo>
                    <a:pt x="262509" y="87916"/>
                    <a:pt x="259652" y="89059"/>
                    <a:pt x="256699" y="89059"/>
                  </a:cubicBezTo>
                  <a:cubicBezTo>
                    <a:pt x="253746" y="89059"/>
                    <a:pt x="250889" y="87916"/>
                    <a:pt x="248793" y="85820"/>
                  </a:cubicBezTo>
                  <a:cubicBezTo>
                    <a:pt x="246698" y="83725"/>
                    <a:pt x="245555" y="80867"/>
                    <a:pt x="245555" y="77914"/>
                  </a:cubicBezTo>
                  <a:cubicBezTo>
                    <a:pt x="245555" y="74962"/>
                    <a:pt x="246698" y="72104"/>
                    <a:pt x="248793" y="70009"/>
                  </a:cubicBezTo>
                  <a:close/>
                  <a:moveTo>
                    <a:pt x="189071" y="70009"/>
                  </a:moveTo>
                  <a:cubicBezTo>
                    <a:pt x="191167" y="67913"/>
                    <a:pt x="194024" y="66770"/>
                    <a:pt x="196977" y="66770"/>
                  </a:cubicBezTo>
                  <a:cubicBezTo>
                    <a:pt x="199930" y="66770"/>
                    <a:pt x="202787" y="67913"/>
                    <a:pt x="204883" y="70009"/>
                  </a:cubicBezTo>
                  <a:cubicBezTo>
                    <a:pt x="206978" y="72104"/>
                    <a:pt x="208121" y="74962"/>
                    <a:pt x="208121" y="77914"/>
                  </a:cubicBezTo>
                  <a:cubicBezTo>
                    <a:pt x="208121" y="80867"/>
                    <a:pt x="206978" y="83725"/>
                    <a:pt x="204883" y="85820"/>
                  </a:cubicBezTo>
                  <a:cubicBezTo>
                    <a:pt x="202787" y="87916"/>
                    <a:pt x="199930" y="89059"/>
                    <a:pt x="196977" y="89059"/>
                  </a:cubicBezTo>
                  <a:cubicBezTo>
                    <a:pt x="194024" y="89059"/>
                    <a:pt x="191167" y="87916"/>
                    <a:pt x="189071" y="85820"/>
                  </a:cubicBezTo>
                  <a:cubicBezTo>
                    <a:pt x="186976" y="83725"/>
                    <a:pt x="185833" y="80867"/>
                    <a:pt x="185833" y="77914"/>
                  </a:cubicBezTo>
                  <a:cubicBezTo>
                    <a:pt x="185833" y="74962"/>
                    <a:pt x="186976" y="72104"/>
                    <a:pt x="189071" y="70009"/>
                  </a:cubicBezTo>
                  <a:close/>
                  <a:moveTo>
                    <a:pt x="77629" y="66580"/>
                  </a:moveTo>
                  <a:lnTo>
                    <a:pt x="137065" y="66580"/>
                  </a:lnTo>
                  <a:cubicBezTo>
                    <a:pt x="142780" y="66580"/>
                    <a:pt x="147828" y="70771"/>
                    <a:pt x="148400" y="76486"/>
                  </a:cubicBezTo>
                  <a:cubicBezTo>
                    <a:pt x="149162" y="83248"/>
                    <a:pt x="143923" y="88868"/>
                    <a:pt x="137351" y="88868"/>
                  </a:cubicBezTo>
                  <a:lnTo>
                    <a:pt x="77915" y="88868"/>
                  </a:lnTo>
                  <a:cubicBezTo>
                    <a:pt x="72200" y="88868"/>
                    <a:pt x="67151" y="84677"/>
                    <a:pt x="66580" y="78962"/>
                  </a:cubicBezTo>
                  <a:cubicBezTo>
                    <a:pt x="65818" y="72199"/>
                    <a:pt x="71057" y="66580"/>
                    <a:pt x="77629" y="66580"/>
                  </a:cubicBezTo>
                  <a:close/>
                  <a:moveTo>
                    <a:pt x="346520" y="365188"/>
                  </a:moveTo>
                  <a:lnTo>
                    <a:pt x="48101" y="365188"/>
                  </a:lnTo>
                  <a:cubicBezTo>
                    <a:pt x="37814" y="365188"/>
                    <a:pt x="29432" y="356806"/>
                    <a:pt x="29432" y="346519"/>
                  </a:cubicBezTo>
                  <a:lnTo>
                    <a:pt x="29432" y="148971"/>
                  </a:lnTo>
                  <a:lnTo>
                    <a:pt x="365284" y="148971"/>
                  </a:lnTo>
                  <a:lnTo>
                    <a:pt x="365284" y="346519"/>
                  </a:lnTo>
                  <a:cubicBezTo>
                    <a:pt x="365284" y="356806"/>
                    <a:pt x="356902" y="365188"/>
                    <a:pt x="346520" y="365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Light"/>
                <a:cs typeface="+mn-cs"/>
              </a:endParaRPr>
            </a:p>
          </p:txBody>
        </p:sp>
        <p:sp>
          <p:nvSpPr>
            <p:cNvPr id="80" name="자유형: 도형 79">
              <a:extLst>
                <a:ext uri="{FF2B5EF4-FFF2-40B4-BE49-F238E27FC236}">
                  <a16:creationId xmlns:a16="http://schemas.microsoft.com/office/drawing/2014/main" xmlns="" id="{6A03B2D3-2318-4770-BFC4-2A669D5A6628}"/>
                </a:ext>
              </a:extLst>
            </p:cNvPr>
            <p:cNvSpPr/>
            <p:nvPr/>
          </p:nvSpPr>
          <p:spPr>
            <a:xfrm>
              <a:off x="805827" y="3200971"/>
              <a:ext cx="266700" cy="28575"/>
            </a:xfrm>
            <a:custGeom>
              <a:avLst/>
              <a:gdLst>
                <a:gd name="connsiteX0" fmla="*/ 18267 w 266700"/>
                <a:gd name="connsiteY0" fmla="*/ 29432 h 28575"/>
                <a:gd name="connsiteX1" fmla="*/ 256677 w 266700"/>
                <a:gd name="connsiteY1" fmla="*/ 29432 h 28575"/>
                <a:gd name="connsiteX2" fmla="*/ 268012 w 266700"/>
                <a:gd name="connsiteY2" fmla="*/ 19526 h 28575"/>
                <a:gd name="connsiteX3" fmla="*/ 256963 w 266700"/>
                <a:gd name="connsiteY3" fmla="*/ 7144 h 28575"/>
                <a:gd name="connsiteX4" fmla="*/ 18552 w 266700"/>
                <a:gd name="connsiteY4" fmla="*/ 7144 h 28575"/>
                <a:gd name="connsiteX5" fmla="*/ 7218 w 266700"/>
                <a:gd name="connsiteY5" fmla="*/ 17050 h 28575"/>
                <a:gd name="connsiteX6" fmla="*/ 18267 w 2667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28575">
                  <a:moveTo>
                    <a:pt x="18267" y="29432"/>
                  </a:moveTo>
                  <a:lnTo>
                    <a:pt x="256677" y="29432"/>
                  </a:lnTo>
                  <a:cubicBezTo>
                    <a:pt x="262392" y="29432"/>
                    <a:pt x="267441" y="25241"/>
                    <a:pt x="268012" y="19526"/>
                  </a:cubicBezTo>
                  <a:cubicBezTo>
                    <a:pt x="268774" y="12763"/>
                    <a:pt x="263535" y="7144"/>
                    <a:pt x="256963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6" y="23717"/>
                    <a:pt x="11694" y="29432"/>
                    <a:pt x="18267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Light"/>
                <a:cs typeface="+mn-cs"/>
              </a:endParaRPr>
            </a:p>
          </p:txBody>
        </p:sp>
        <p:sp>
          <p:nvSpPr>
            <p:cNvPr id="81" name="자유형: 도형 80">
              <a:extLst>
                <a:ext uri="{FF2B5EF4-FFF2-40B4-BE49-F238E27FC236}">
                  <a16:creationId xmlns:a16="http://schemas.microsoft.com/office/drawing/2014/main" xmlns="" id="{4F7D3BD9-22F8-4FE1-A3EE-B122DC1565D1}"/>
                </a:ext>
              </a:extLst>
            </p:cNvPr>
            <p:cNvSpPr/>
            <p:nvPr/>
          </p:nvSpPr>
          <p:spPr>
            <a:xfrm>
              <a:off x="805806" y="3081432"/>
              <a:ext cx="95250" cy="95250"/>
            </a:xfrm>
            <a:custGeom>
              <a:avLst/>
              <a:gdLst>
                <a:gd name="connsiteX0" fmla="*/ 48101 w 95250"/>
                <a:gd name="connsiteY0" fmla="*/ 89059 h 95250"/>
                <a:gd name="connsiteX1" fmla="*/ 89059 w 95250"/>
                <a:gd name="connsiteY1" fmla="*/ 48101 h 95250"/>
                <a:gd name="connsiteX2" fmla="*/ 48101 w 95250"/>
                <a:gd name="connsiteY2" fmla="*/ 7144 h 95250"/>
                <a:gd name="connsiteX3" fmla="*/ 7144 w 95250"/>
                <a:gd name="connsiteY3" fmla="*/ 48101 h 95250"/>
                <a:gd name="connsiteX4" fmla="*/ 48101 w 95250"/>
                <a:gd name="connsiteY4" fmla="*/ 890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48101" y="89059"/>
                  </a:moveTo>
                  <a:cubicBezTo>
                    <a:pt x="70676" y="89059"/>
                    <a:pt x="89059" y="70675"/>
                    <a:pt x="89059" y="48101"/>
                  </a:cubicBezTo>
                  <a:cubicBezTo>
                    <a:pt x="89059" y="25527"/>
                    <a:pt x="70676" y="7144"/>
                    <a:pt x="48101" y="7144"/>
                  </a:cubicBezTo>
                  <a:cubicBezTo>
                    <a:pt x="25527" y="7144"/>
                    <a:pt x="7144" y="25527"/>
                    <a:pt x="7144" y="48101"/>
                  </a:cubicBezTo>
                  <a:cubicBezTo>
                    <a:pt x="7144" y="70675"/>
                    <a:pt x="25527" y="89059"/>
                    <a:pt x="48101" y="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Light"/>
                <a:cs typeface="+mn-cs"/>
              </a:endParaRPr>
            </a:p>
          </p:txBody>
        </p:sp>
        <p:sp>
          <p:nvSpPr>
            <p:cNvPr id="82" name="자유형: 도형 81">
              <a:extLst>
                <a:ext uri="{FF2B5EF4-FFF2-40B4-BE49-F238E27FC236}">
                  <a16:creationId xmlns:a16="http://schemas.microsoft.com/office/drawing/2014/main" xmlns="" id="{9CCCC049-6AD4-459F-9B99-F22FB138F61B}"/>
                </a:ext>
              </a:extLst>
            </p:cNvPr>
            <p:cNvSpPr/>
            <p:nvPr/>
          </p:nvSpPr>
          <p:spPr>
            <a:xfrm>
              <a:off x="925154" y="3081337"/>
              <a:ext cx="152400" cy="28575"/>
            </a:xfrm>
            <a:custGeom>
              <a:avLst/>
              <a:gdLst>
                <a:gd name="connsiteX0" fmla="*/ 18288 w 152400"/>
                <a:gd name="connsiteY0" fmla="*/ 29432 h 28575"/>
                <a:gd name="connsiteX1" fmla="*/ 137636 w 152400"/>
                <a:gd name="connsiteY1" fmla="*/ 29432 h 28575"/>
                <a:gd name="connsiteX2" fmla="*/ 148781 w 152400"/>
                <a:gd name="connsiteY2" fmla="*/ 18288 h 28575"/>
                <a:gd name="connsiteX3" fmla="*/ 137636 w 152400"/>
                <a:gd name="connsiteY3" fmla="*/ 7144 h 28575"/>
                <a:gd name="connsiteX4" fmla="*/ 18288 w 152400"/>
                <a:gd name="connsiteY4" fmla="*/ 7144 h 28575"/>
                <a:gd name="connsiteX5" fmla="*/ 7144 w 152400"/>
                <a:gd name="connsiteY5" fmla="*/ 18288 h 28575"/>
                <a:gd name="connsiteX6" fmla="*/ 18288 w 1524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8575">
                  <a:moveTo>
                    <a:pt x="18288" y="29432"/>
                  </a:moveTo>
                  <a:lnTo>
                    <a:pt x="137636" y="29432"/>
                  </a:lnTo>
                  <a:cubicBezTo>
                    <a:pt x="143828" y="29432"/>
                    <a:pt x="148781" y="24479"/>
                    <a:pt x="148781" y="18288"/>
                  </a:cubicBezTo>
                  <a:cubicBezTo>
                    <a:pt x="148781" y="12097"/>
                    <a:pt x="143828" y="7144"/>
                    <a:pt x="137636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Light"/>
                <a:cs typeface="+mn-cs"/>
              </a:endParaRPr>
            </a:p>
          </p:txBody>
        </p:sp>
        <p:sp>
          <p:nvSpPr>
            <p:cNvPr id="83" name="자유형: 도형 82">
              <a:extLst>
                <a:ext uri="{FF2B5EF4-FFF2-40B4-BE49-F238E27FC236}">
                  <a16:creationId xmlns:a16="http://schemas.microsoft.com/office/drawing/2014/main" xmlns="" id="{D2601BE2-83E8-4AE4-A3D3-8BC7B0CDCCD1}"/>
                </a:ext>
              </a:extLst>
            </p:cNvPr>
            <p:cNvSpPr/>
            <p:nvPr/>
          </p:nvSpPr>
          <p:spPr>
            <a:xfrm>
              <a:off x="925176" y="3140773"/>
              <a:ext cx="152400" cy="28575"/>
            </a:xfrm>
            <a:custGeom>
              <a:avLst/>
              <a:gdLst>
                <a:gd name="connsiteX0" fmla="*/ 18267 w 152400"/>
                <a:gd name="connsiteY0" fmla="*/ 29432 h 28575"/>
                <a:gd name="connsiteX1" fmla="*/ 137329 w 152400"/>
                <a:gd name="connsiteY1" fmla="*/ 29432 h 28575"/>
                <a:gd name="connsiteX2" fmla="*/ 148664 w 152400"/>
                <a:gd name="connsiteY2" fmla="*/ 19526 h 28575"/>
                <a:gd name="connsiteX3" fmla="*/ 137615 w 152400"/>
                <a:gd name="connsiteY3" fmla="*/ 7144 h 28575"/>
                <a:gd name="connsiteX4" fmla="*/ 18552 w 152400"/>
                <a:gd name="connsiteY4" fmla="*/ 7144 h 28575"/>
                <a:gd name="connsiteX5" fmla="*/ 7218 w 152400"/>
                <a:gd name="connsiteY5" fmla="*/ 17050 h 28575"/>
                <a:gd name="connsiteX6" fmla="*/ 18267 w 1524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8575">
                  <a:moveTo>
                    <a:pt x="18267" y="29432"/>
                  </a:moveTo>
                  <a:lnTo>
                    <a:pt x="137329" y="29432"/>
                  </a:lnTo>
                  <a:cubicBezTo>
                    <a:pt x="143044" y="29432"/>
                    <a:pt x="148092" y="25241"/>
                    <a:pt x="148664" y="19526"/>
                  </a:cubicBezTo>
                  <a:cubicBezTo>
                    <a:pt x="149426" y="12763"/>
                    <a:pt x="144187" y="7144"/>
                    <a:pt x="137615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6" y="23813"/>
                    <a:pt x="11694" y="29432"/>
                    <a:pt x="18267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Light"/>
                <a:cs typeface="+mn-cs"/>
              </a:endParaRPr>
            </a:p>
          </p:txBody>
        </p:sp>
      </p:grpSp>
      <p:sp>
        <p:nvSpPr>
          <p:cNvPr id="84" name="직사각형 83">
            <a:extLst>
              <a:ext uri="{FF2B5EF4-FFF2-40B4-BE49-F238E27FC236}">
                <a16:creationId xmlns:a16="http://schemas.microsoft.com/office/drawing/2014/main" xmlns="" id="{B1716347-EF67-4155-A9F6-AAAF8E1A0687}"/>
              </a:ext>
            </a:extLst>
          </p:cNvPr>
          <p:cNvSpPr/>
          <p:nvPr/>
        </p:nvSpPr>
        <p:spPr>
          <a:xfrm>
            <a:off x="9082820" y="4761728"/>
            <a:ext cx="2612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«Педагог-практик</a:t>
            </a:r>
            <a:br>
              <a:rPr kumimoji="0" lang="ru-RU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</a:br>
            <a:r>
              <a:rPr kumimoji="0" lang="ru-RU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+mn-cs"/>
              </a:rPr>
              <a:t> в ВУЗ»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xmlns="" id="{4AAA2AB3-7074-49F9-A1A2-418D045C76CB}"/>
              </a:ext>
            </a:extLst>
          </p:cNvPr>
          <p:cNvSpPr/>
          <p:nvPr/>
        </p:nvSpPr>
        <p:spPr>
          <a:xfrm>
            <a:off x="8026653" y="4747729"/>
            <a:ext cx="931780" cy="931777"/>
          </a:xfrm>
          <a:prstGeom prst="ellipse">
            <a:avLst/>
          </a:prstGeom>
          <a:solidFill>
            <a:srgbClr val="522A1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87" name="자유형: 도형 86">
            <a:extLst>
              <a:ext uri="{FF2B5EF4-FFF2-40B4-BE49-F238E27FC236}">
                <a16:creationId xmlns:a16="http://schemas.microsoft.com/office/drawing/2014/main" xmlns="" id="{24D88919-5406-4142-B387-67017E2306B0}"/>
              </a:ext>
            </a:extLst>
          </p:cNvPr>
          <p:cNvSpPr/>
          <p:nvPr/>
        </p:nvSpPr>
        <p:spPr>
          <a:xfrm>
            <a:off x="8271222" y="4993379"/>
            <a:ext cx="446552" cy="446550"/>
          </a:xfrm>
          <a:custGeom>
            <a:avLst/>
            <a:gdLst>
              <a:gd name="connsiteX0" fmla="*/ 108204 w 390525"/>
              <a:gd name="connsiteY0" fmla="*/ 175070 h 390525"/>
              <a:gd name="connsiteX1" fmla="*/ 85916 w 390525"/>
              <a:gd name="connsiteY1" fmla="*/ 197358 h 390525"/>
              <a:gd name="connsiteX2" fmla="*/ 108204 w 390525"/>
              <a:gd name="connsiteY2" fmla="*/ 219646 h 390525"/>
              <a:gd name="connsiteX3" fmla="*/ 130493 w 390525"/>
              <a:gd name="connsiteY3" fmla="*/ 197358 h 390525"/>
              <a:gd name="connsiteX4" fmla="*/ 108204 w 390525"/>
              <a:gd name="connsiteY4" fmla="*/ 175070 h 390525"/>
              <a:gd name="connsiteX5" fmla="*/ 108204 w 390525"/>
              <a:gd name="connsiteY5" fmla="*/ 175070 h 390525"/>
              <a:gd name="connsiteX6" fmla="*/ 85916 w 390525"/>
              <a:gd name="connsiteY6" fmla="*/ 197358 h 390525"/>
              <a:gd name="connsiteX7" fmla="*/ 108204 w 390525"/>
              <a:gd name="connsiteY7" fmla="*/ 219646 h 390525"/>
              <a:gd name="connsiteX8" fmla="*/ 130493 w 390525"/>
              <a:gd name="connsiteY8" fmla="*/ 197358 h 390525"/>
              <a:gd name="connsiteX9" fmla="*/ 108204 w 390525"/>
              <a:gd name="connsiteY9" fmla="*/ 175070 h 390525"/>
              <a:gd name="connsiteX10" fmla="*/ 108204 w 390525"/>
              <a:gd name="connsiteY10" fmla="*/ 175070 h 390525"/>
              <a:gd name="connsiteX11" fmla="*/ 85916 w 390525"/>
              <a:gd name="connsiteY11" fmla="*/ 197358 h 390525"/>
              <a:gd name="connsiteX12" fmla="*/ 108204 w 390525"/>
              <a:gd name="connsiteY12" fmla="*/ 219646 h 390525"/>
              <a:gd name="connsiteX13" fmla="*/ 130493 w 390525"/>
              <a:gd name="connsiteY13" fmla="*/ 197358 h 390525"/>
              <a:gd name="connsiteX14" fmla="*/ 108204 w 390525"/>
              <a:gd name="connsiteY14" fmla="*/ 175070 h 390525"/>
              <a:gd name="connsiteX15" fmla="*/ 241935 w 390525"/>
              <a:gd name="connsiteY15" fmla="*/ 97060 h 390525"/>
              <a:gd name="connsiteX16" fmla="*/ 219646 w 390525"/>
              <a:gd name="connsiteY16" fmla="*/ 119348 h 390525"/>
              <a:gd name="connsiteX17" fmla="*/ 241935 w 390525"/>
              <a:gd name="connsiteY17" fmla="*/ 141637 h 390525"/>
              <a:gd name="connsiteX18" fmla="*/ 264223 w 390525"/>
              <a:gd name="connsiteY18" fmla="*/ 119348 h 390525"/>
              <a:gd name="connsiteX19" fmla="*/ 241935 w 390525"/>
              <a:gd name="connsiteY19" fmla="*/ 97060 h 390525"/>
              <a:gd name="connsiteX20" fmla="*/ 241935 w 390525"/>
              <a:gd name="connsiteY20" fmla="*/ 97060 h 390525"/>
              <a:gd name="connsiteX21" fmla="*/ 219646 w 390525"/>
              <a:gd name="connsiteY21" fmla="*/ 119348 h 390525"/>
              <a:gd name="connsiteX22" fmla="*/ 241935 w 390525"/>
              <a:gd name="connsiteY22" fmla="*/ 141637 h 390525"/>
              <a:gd name="connsiteX23" fmla="*/ 264223 w 390525"/>
              <a:gd name="connsiteY23" fmla="*/ 119348 h 390525"/>
              <a:gd name="connsiteX24" fmla="*/ 241935 w 390525"/>
              <a:gd name="connsiteY24" fmla="*/ 97060 h 390525"/>
              <a:gd name="connsiteX25" fmla="*/ 108204 w 390525"/>
              <a:gd name="connsiteY25" fmla="*/ 175070 h 390525"/>
              <a:gd name="connsiteX26" fmla="*/ 85916 w 390525"/>
              <a:gd name="connsiteY26" fmla="*/ 197358 h 390525"/>
              <a:gd name="connsiteX27" fmla="*/ 108204 w 390525"/>
              <a:gd name="connsiteY27" fmla="*/ 219646 h 390525"/>
              <a:gd name="connsiteX28" fmla="*/ 130493 w 390525"/>
              <a:gd name="connsiteY28" fmla="*/ 197358 h 390525"/>
              <a:gd name="connsiteX29" fmla="*/ 108204 w 390525"/>
              <a:gd name="connsiteY29" fmla="*/ 175070 h 390525"/>
              <a:gd name="connsiteX30" fmla="*/ 197358 w 390525"/>
              <a:gd name="connsiteY30" fmla="*/ 7144 h 390525"/>
              <a:gd name="connsiteX31" fmla="*/ 7144 w 390525"/>
              <a:gd name="connsiteY31" fmla="*/ 197358 h 390525"/>
              <a:gd name="connsiteX32" fmla="*/ 197358 w 390525"/>
              <a:gd name="connsiteY32" fmla="*/ 387572 h 390525"/>
              <a:gd name="connsiteX33" fmla="*/ 387572 w 390525"/>
              <a:gd name="connsiteY33" fmla="*/ 197358 h 390525"/>
              <a:gd name="connsiteX34" fmla="*/ 197358 w 390525"/>
              <a:gd name="connsiteY34" fmla="*/ 7144 h 390525"/>
              <a:gd name="connsiteX35" fmla="*/ 152781 w 390525"/>
              <a:gd name="connsiteY35" fmla="*/ 197358 h 390525"/>
              <a:gd name="connsiteX36" fmla="*/ 150972 w 390525"/>
              <a:gd name="connsiteY36" fmla="*/ 209359 h 390525"/>
              <a:gd name="connsiteX37" fmla="*/ 210503 w 390525"/>
              <a:gd name="connsiteY37" fmla="*/ 243935 h 390525"/>
              <a:gd name="connsiteX38" fmla="*/ 241935 w 390525"/>
              <a:gd name="connsiteY38" fmla="*/ 230791 h 390525"/>
              <a:gd name="connsiteX39" fmla="*/ 286512 w 390525"/>
              <a:gd name="connsiteY39" fmla="*/ 275368 h 390525"/>
              <a:gd name="connsiteX40" fmla="*/ 241935 w 390525"/>
              <a:gd name="connsiteY40" fmla="*/ 319945 h 390525"/>
              <a:gd name="connsiteX41" fmla="*/ 197358 w 390525"/>
              <a:gd name="connsiteY41" fmla="*/ 275368 h 390525"/>
              <a:gd name="connsiteX42" fmla="*/ 199168 w 390525"/>
              <a:gd name="connsiteY42" fmla="*/ 263366 h 390525"/>
              <a:gd name="connsiteX43" fmla="*/ 139637 w 390525"/>
              <a:gd name="connsiteY43" fmla="*/ 228791 h 390525"/>
              <a:gd name="connsiteX44" fmla="*/ 108204 w 390525"/>
              <a:gd name="connsiteY44" fmla="*/ 241935 h 390525"/>
              <a:gd name="connsiteX45" fmla="*/ 63627 w 390525"/>
              <a:gd name="connsiteY45" fmla="*/ 197358 h 390525"/>
              <a:gd name="connsiteX46" fmla="*/ 108204 w 390525"/>
              <a:gd name="connsiteY46" fmla="*/ 152781 h 390525"/>
              <a:gd name="connsiteX47" fmla="*/ 139637 w 390525"/>
              <a:gd name="connsiteY47" fmla="*/ 165925 h 390525"/>
              <a:gd name="connsiteX48" fmla="*/ 199168 w 390525"/>
              <a:gd name="connsiteY48" fmla="*/ 131350 h 390525"/>
              <a:gd name="connsiteX49" fmla="*/ 197358 w 390525"/>
              <a:gd name="connsiteY49" fmla="*/ 119348 h 390525"/>
              <a:gd name="connsiteX50" fmla="*/ 241935 w 390525"/>
              <a:gd name="connsiteY50" fmla="*/ 74771 h 390525"/>
              <a:gd name="connsiteX51" fmla="*/ 286512 w 390525"/>
              <a:gd name="connsiteY51" fmla="*/ 119348 h 390525"/>
              <a:gd name="connsiteX52" fmla="*/ 241935 w 390525"/>
              <a:gd name="connsiteY52" fmla="*/ 163925 h 390525"/>
              <a:gd name="connsiteX53" fmla="*/ 210503 w 390525"/>
              <a:gd name="connsiteY53" fmla="*/ 150781 h 390525"/>
              <a:gd name="connsiteX54" fmla="*/ 150972 w 390525"/>
              <a:gd name="connsiteY54" fmla="*/ 185356 h 390525"/>
              <a:gd name="connsiteX55" fmla="*/ 152781 w 390525"/>
              <a:gd name="connsiteY55" fmla="*/ 197358 h 390525"/>
              <a:gd name="connsiteX56" fmla="*/ 241935 w 390525"/>
              <a:gd name="connsiteY56" fmla="*/ 141637 h 390525"/>
              <a:gd name="connsiteX57" fmla="*/ 264223 w 390525"/>
              <a:gd name="connsiteY57" fmla="*/ 119348 h 390525"/>
              <a:gd name="connsiteX58" fmla="*/ 241935 w 390525"/>
              <a:gd name="connsiteY58" fmla="*/ 97060 h 390525"/>
              <a:gd name="connsiteX59" fmla="*/ 219646 w 390525"/>
              <a:gd name="connsiteY59" fmla="*/ 119348 h 390525"/>
              <a:gd name="connsiteX60" fmla="*/ 241935 w 390525"/>
              <a:gd name="connsiteY60" fmla="*/ 141637 h 390525"/>
              <a:gd name="connsiteX61" fmla="*/ 241935 w 390525"/>
              <a:gd name="connsiteY61" fmla="*/ 297656 h 390525"/>
              <a:gd name="connsiteX62" fmla="*/ 264223 w 390525"/>
              <a:gd name="connsiteY62" fmla="*/ 275368 h 390525"/>
              <a:gd name="connsiteX63" fmla="*/ 241935 w 390525"/>
              <a:gd name="connsiteY63" fmla="*/ 253079 h 390525"/>
              <a:gd name="connsiteX64" fmla="*/ 219646 w 390525"/>
              <a:gd name="connsiteY64" fmla="*/ 275368 h 390525"/>
              <a:gd name="connsiteX65" fmla="*/ 241935 w 390525"/>
              <a:gd name="connsiteY65" fmla="*/ 297656 h 390525"/>
              <a:gd name="connsiteX66" fmla="*/ 108204 w 390525"/>
              <a:gd name="connsiteY66" fmla="*/ 175070 h 390525"/>
              <a:gd name="connsiteX67" fmla="*/ 85916 w 390525"/>
              <a:gd name="connsiteY67" fmla="*/ 197358 h 390525"/>
              <a:gd name="connsiteX68" fmla="*/ 108204 w 390525"/>
              <a:gd name="connsiteY68" fmla="*/ 219646 h 390525"/>
              <a:gd name="connsiteX69" fmla="*/ 130493 w 390525"/>
              <a:gd name="connsiteY69" fmla="*/ 197358 h 390525"/>
              <a:gd name="connsiteX70" fmla="*/ 108204 w 390525"/>
              <a:gd name="connsiteY70" fmla="*/ 175070 h 390525"/>
              <a:gd name="connsiteX71" fmla="*/ 108204 w 390525"/>
              <a:gd name="connsiteY71" fmla="*/ 175070 h 390525"/>
              <a:gd name="connsiteX72" fmla="*/ 85916 w 390525"/>
              <a:gd name="connsiteY72" fmla="*/ 197358 h 390525"/>
              <a:gd name="connsiteX73" fmla="*/ 108204 w 390525"/>
              <a:gd name="connsiteY73" fmla="*/ 219646 h 390525"/>
              <a:gd name="connsiteX74" fmla="*/ 130493 w 390525"/>
              <a:gd name="connsiteY74" fmla="*/ 197358 h 390525"/>
              <a:gd name="connsiteX75" fmla="*/ 108204 w 390525"/>
              <a:gd name="connsiteY75" fmla="*/ 175070 h 390525"/>
              <a:gd name="connsiteX76" fmla="*/ 241935 w 390525"/>
              <a:gd name="connsiteY76" fmla="*/ 97060 h 390525"/>
              <a:gd name="connsiteX77" fmla="*/ 219646 w 390525"/>
              <a:gd name="connsiteY77" fmla="*/ 119348 h 390525"/>
              <a:gd name="connsiteX78" fmla="*/ 241935 w 390525"/>
              <a:gd name="connsiteY78" fmla="*/ 141637 h 390525"/>
              <a:gd name="connsiteX79" fmla="*/ 264223 w 390525"/>
              <a:gd name="connsiteY79" fmla="*/ 119348 h 390525"/>
              <a:gd name="connsiteX80" fmla="*/ 241935 w 390525"/>
              <a:gd name="connsiteY80" fmla="*/ 97060 h 390525"/>
              <a:gd name="connsiteX81" fmla="*/ 241935 w 390525"/>
              <a:gd name="connsiteY81" fmla="*/ 97060 h 390525"/>
              <a:gd name="connsiteX82" fmla="*/ 219646 w 390525"/>
              <a:gd name="connsiteY82" fmla="*/ 119348 h 390525"/>
              <a:gd name="connsiteX83" fmla="*/ 241935 w 390525"/>
              <a:gd name="connsiteY83" fmla="*/ 141637 h 390525"/>
              <a:gd name="connsiteX84" fmla="*/ 264223 w 390525"/>
              <a:gd name="connsiteY84" fmla="*/ 119348 h 390525"/>
              <a:gd name="connsiteX85" fmla="*/ 241935 w 390525"/>
              <a:gd name="connsiteY85" fmla="*/ 97060 h 390525"/>
              <a:gd name="connsiteX86" fmla="*/ 108204 w 390525"/>
              <a:gd name="connsiteY86" fmla="*/ 175070 h 390525"/>
              <a:gd name="connsiteX87" fmla="*/ 85916 w 390525"/>
              <a:gd name="connsiteY87" fmla="*/ 197358 h 390525"/>
              <a:gd name="connsiteX88" fmla="*/ 108204 w 390525"/>
              <a:gd name="connsiteY88" fmla="*/ 219646 h 390525"/>
              <a:gd name="connsiteX89" fmla="*/ 130493 w 390525"/>
              <a:gd name="connsiteY89" fmla="*/ 197358 h 390525"/>
              <a:gd name="connsiteX90" fmla="*/ 108204 w 390525"/>
              <a:gd name="connsiteY90" fmla="*/ 17507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90525" h="390525"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97358" y="7144"/>
                </a:moveTo>
                <a:cubicBezTo>
                  <a:pt x="92869" y="7144"/>
                  <a:pt x="7144" y="92773"/>
                  <a:pt x="7144" y="197358"/>
                </a:cubicBezTo>
                <a:cubicBezTo>
                  <a:pt x="7144" y="301942"/>
                  <a:pt x="92773" y="387572"/>
                  <a:pt x="197358" y="387572"/>
                </a:cubicBezTo>
                <a:cubicBezTo>
                  <a:pt x="301847" y="387572"/>
                  <a:pt x="387572" y="301942"/>
                  <a:pt x="387572" y="197358"/>
                </a:cubicBezTo>
                <a:cubicBezTo>
                  <a:pt x="387572" y="92773"/>
                  <a:pt x="301943" y="7144"/>
                  <a:pt x="197358" y="7144"/>
                </a:cubicBezTo>
                <a:close/>
                <a:moveTo>
                  <a:pt x="152781" y="197358"/>
                </a:moveTo>
                <a:cubicBezTo>
                  <a:pt x="152781" y="201549"/>
                  <a:pt x="152115" y="205645"/>
                  <a:pt x="150972" y="209359"/>
                </a:cubicBezTo>
                <a:lnTo>
                  <a:pt x="210503" y="243935"/>
                </a:lnTo>
                <a:cubicBezTo>
                  <a:pt x="218504" y="235648"/>
                  <a:pt x="229648" y="230791"/>
                  <a:pt x="241935" y="230791"/>
                </a:cubicBezTo>
                <a:cubicBezTo>
                  <a:pt x="266415" y="230791"/>
                  <a:pt x="286512" y="250888"/>
                  <a:pt x="286512" y="275368"/>
                </a:cubicBezTo>
                <a:cubicBezTo>
                  <a:pt x="286512" y="299847"/>
                  <a:pt x="266415" y="319945"/>
                  <a:pt x="241935" y="319945"/>
                </a:cubicBezTo>
                <a:cubicBezTo>
                  <a:pt x="217456" y="319945"/>
                  <a:pt x="197358" y="299847"/>
                  <a:pt x="197358" y="275368"/>
                </a:cubicBezTo>
                <a:cubicBezTo>
                  <a:pt x="197358" y="271177"/>
                  <a:pt x="198025" y="267081"/>
                  <a:pt x="199168" y="263366"/>
                </a:cubicBezTo>
                <a:lnTo>
                  <a:pt x="139637" y="228791"/>
                </a:lnTo>
                <a:cubicBezTo>
                  <a:pt x="131636" y="237077"/>
                  <a:pt x="120491" y="241935"/>
                  <a:pt x="108204" y="241935"/>
                </a:cubicBezTo>
                <a:cubicBezTo>
                  <a:pt x="83725" y="241935"/>
                  <a:pt x="63627" y="221837"/>
                  <a:pt x="63627" y="197358"/>
                </a:cubicBezTo>
                <a:cubicBezTo>
                  <a:pt x="63627" y="172879"/>
                  <a:pt x="83725" y="152781"/>
                  <a:pt x="108204" y="152781"/>
                </a:cubicBezTo>
                <a:cubicBezTo>
                  <a:pt x="120491" y="152781"/>
                  <a:pt x="131636" y="157639"/>
                  <a:pt x="139637" y="165925"/>
                </a:cubicBezTo>
                <a:lnTo>
                  <a:pt x="199168" y="131350"/>
                </a:lnTo>
                <a:cubicBezTo>
                  <a:pt x="198025" y="127540"/>
                  <a:pt x="197358" y="123539"/>
                  <a:pt x="197358" y="119348"/>
                </a:cubicBezTo>
                <a:cubicBezTo>
                  <a:pt x="197358" y="94869"/>
                  <a:pt x="217456" y="74771"/>
                  <a:pt x="241935" y="74771"/>
                </a:cubicBezTo>
                <a:cubicBezTo>
                  <a:pt x="266415" y="74771"/>
                  <a:pt x="286512" y="94869"/>
                  <a:pt x="286512" y="119348"/>
                </a:cubicBezTo>
                <a:cubicBezTo>
                  <a:pt x="286512" y="143827"/>
                  <a:pt x="266415" y="163925"/>
                  <a:pt x="241935" y="163925"/>
                </a:cubicBezTo>
                <a:cubicBezTo>
                  <a:pt x="229648" y="163925"/>
                  <a:pt x="218504" y="159067"/>
                  <a:pt x="210503" y="150781"/>
                </a:cubicBezTo>
                <a:lnTo>
                  <a:pt x="150972" y="185356"/>
                </a:lnTo>
                <a:cubicBezTo>
                  <a:pt x="152115" y="189071"/>
                  <a:pt x="152781" y="193072"/>
                  <a:pt x="152781" y="197358"/>
                </a:cubicBezTo>
                <a:close/>
                <a:moveTo>
                  <a:pt x="241935" y="141637"/>
                </a:move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540"/>
                  <a:pt x="229743" y="141637"/>
                  <a:pt x="241935" y="141637"/>
                </a:cubicBezTo>
                <a:close/>
                <a:moveTo>
                  <a:pt x="241935" y="297656"/>
                </a:moveTo>
                <a:cubicBezTo>
                  <a:pt x="254222" y="297656"/>
                  <a:pt x="264223" y="287655"/>
                  <a:pt x="264223" y="275368"/>
                </a:cubicBezTo>
                <a:cubicBezTo>
                  <a:pt x="264223" y="263080"/>
                  <a:pt x="254222" y="253079"/>
                  <a:pt x="241935" y="253079"/>
                </a:cubicBezTo>
                <a:cubicBezTo>
                  <a:pt x="229362" y="253079"/>
                  <a:pt x="219646" y="263557"/>
                  <a:pt x="219646" y="275368"/>
                </a:cubicBezTo>
                <a:cubicBezTo>
                  <a:pt x="219646" y="287560"/>
                  <a:pt x="229743" y="297656"/>
                  <a:pt x="241935" y="297656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</a:path>
            </a:pathLst>
          </a:custGeom>
          <a:solidFill>
            <a:srgbClr val="FCF8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Light"/>
              <a:cs typeface="+mn-cs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xmlns="" id="{4FEDCBDC-14B9-45E8-97C2-2FE827A170FA}"/>
              </a:ext>
            </a:extLst>
          </p:cNvPr>
          <p:cNvSpPr/>
          <p:nvPr/>
        </p:nvSpPr>
        <p:spPr>
          <a:xfrm>
            <a:off x="1321701" y="678934"/>
            <a:ext cx="9548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0202"/>
                </a:solidFill>
                <a:effectLst/>
                <a:uLnTx/>
                <a:uFillTx/>
                <a:latin typeface="Quicksand Light"/>
                <a:cs typeface="Arial" panose="020B0604020202020204" pitchFamily="34" charset="0"/>
              </a:rPr>
              <a:t>Реализация Целевой модели наставничества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B0202"/>
              </a:solidFill>
              <a:effectLst/>
              <a:uLnTx/>
              <a:uFillTx/>
              <a:latin typeface="Quicksand Ligh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2104" y="2099796"/>
            <a:ext cx="554784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276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xmlns="" id="{0065ABBA-71CB-4EA0-99BD-CC862274D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706" y="1980870"/>
            <a:ext cx="377825" cy="377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CDE353-2E6F-4BBF-82C2-FE7F54F67452}"/>
              </a:ext>
            </a:extLst>
          </p:cNvPr>
          <p:cNvSpPr txBox="1"/>
          <p:nvPr/>
        </p:nvSpPr>
        <p:spPr>
          <a:xfrm>
            <a:off x="1523834" y="1980870"/>
            <a:ext cx="740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ru-RU" altLang="ko-KR" sz="2400" dirty="0" smtClean="0">
                <a:solidFill>
                  <a:srgbClr val="0B0202"/>
                </a:solidFill>
              </a:rPr>
              <a:t>Июль 2014 года – запрос родителей</a:t>
            </a:r>
            <a:endParaRPr lang="ko-KR" altLang="en-US" sz="2400" dirty="0">
              <a:solidFill>
                <a:srgbClr val="0B020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9071FD5-F645-45F5-8607-01DC19107428}"/>
              </a:ext>
            </a:extLst>
          </p:cNvPr>
          <p:cNvSpPr txBox="1"/>
          <p:nvPr/>
        </p:nvSpPr>
        <p:spPr>
          <a:xfrm>
            <a:off x="1523834" y="2768434"/>
            <a:ext cx="9840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ru-RU" altLang="ko-KR" sz="2400" dirty="0" smtClean="0">
                <a:solidFill>
                  <a:srgbClr val="0B0202"/>
                </a:solidFill>
              </a:rPr>
              <a:t>1 сентября 2015 г. – открытие ресурсного класса для детей с РАС</a:t>
            </a:r>
            <a:endParaRPr lang="ko-KR" altLang="en-US" sz="2400" dirty="0">
              <a:solidFill>
                <a:srgbClr val="0B020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CF95A3-E8CB-40E7-AA71-650B23E5C3AF}"/>
              </a:ext>
            </a:extLst>
          </p:cNvPr>
          <p:cNvSpPr txBox="1"/>
          <p:nvPr/>
        </p:nvSpPr>
        <p:spPr>
          <a:xfrm>
            <a:off x="1495301" y="3785874"/>
            <a:ext cx="963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ru-RU" altLang="ko-KR" sz="2400" dirty="0" smtClean="0">
                <a:solidFill>
                  <a:srgbClr val="0B0202"/>
                </a:solidFill>
              </a:rPr>
              <a:t>1 сентября 2018 г. – в ресурсном классе обучается 6 детей</a:t>
            </a:r>
            <a:endParaRPr lang="ko-KR" altLang="en-US" sz="2400" dirty="0">
              <a:solidFill>
                <a:srgbClr val="0B0202"/>
              </a:solidFill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xmlns="" id="{6D208F2D-1A2B-46A8-8B33-894910C5B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344" y="2931225"/>
            <a:ext cx="377825" cy="3778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595B7E9-D3B9-410F-B90D-1554B738E109}"/>
              </a:ext>
            </a:extLst>
          </p:cNvPr>
          <p:cNvSpPr txBox="1"/>
          <p:nvPr/>
        </p:nvSpPr>
        <p:spPr>
          <a:xfrm>
            <a:off x="1187531" y="673049"/>
            <a:ext cx="9939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1">
                <a:solidFill>
                  <a:srgbClr val="4D756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altLang="ko-KR" sz="2400" dirty="0" smtClean="0">
                <a:solidFill>
                  <a:srgbClr val="0B0202"/>
                </a:solidFill>
                <a:latin typeface="+mn-lt"/>
              </a:rPr>
              <a:t>ГБОУ СОШ № 232 </a:t>
            </a:r>
          </a:p>
          <a:p>
            <a:r>
              <a:rPr lang="ru-RU" altLang="ko-KR" sz="2400" dirty="0" smtClean="0">
                <a:solidFill>
                  <a:srgbClr val="0B0202"/>
                </a:solidFill>
                <a:latin typeface="+mn-lt"/>
              </a:rPr>
              <a:t>Адмиралтейского района Санкт-Петербурга</a:t>
            </a:r>
            <a:endParaRPr lang="ko-KR" altLang="en-US" sz="2400" dirty="0">
              <a:solidFill>
                <a:srgbClr val="0B0202"/>
              </a:solidFill>
              <a:latin typeface="+mn-lt"/>
            </a:endParaRPr>
          </a:p>
        </p:txBody>
      </p:sp>
      <p:pic>
        <p:nvPicPr>
          <p:cNvPr id="16" name="그래픽 11">
            <a:extLst>
              <a:ext uri="{FF2B5EF4-FFF2-40B4-BE49-F238E27FC236}">
                <a16:creationId xmlns:a16="http://schemas.microsoft.com/office/drawing/2014/main" xmlns="" id="{6D208F2D-1A2B-46A8-8B33-894910C5B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981" y="3785874"/>
            <a:ext cx="377825" cy="377825"/>
          </a:xfrm>
          <a:prstGeom prst="rect">
            <a:avLst/>
          </a:prstGeom>
        </p:spPr>
      </p:pic>
      <p:pic>
        <p:nvPicPr>
          <p:cNvPr id="18" name="그래픽 11">
            <a:extLst>
              <a:ext uri="{FF2B5EF4-FFF2-40B4-BE49-F238E27FC236}">
                <a16:creationId xmlns:a16="http://schemas.microsoft.com/office/drawing/2014/main" xmlns="" id="{6D208F2D-1A2B-46A8-8B33-894910C5B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981" y="4782238"/>
            <a:ext cx="377825" cy="3778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8CF95A3-E8CB-40E7-AA71-650B23E5C3AF}"/>
              </a:ext>
            </a:extLst>
          </p:cNvPr>
          <p:cNvSpPr txBox="1"/>
          <p:nvPr/>
        </p:nvSpPr>
        <p:spPr>
          <a:xfrm>
            <a:off x="1523834" y="4740317"/>
            <a:ext cx="963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ru-RU" altLang="ko-KR" sz="2400" dirty="0" smtClean="0">
                <a:solidFill>
                  <a:srgbClr val="0B0202"/>
                </a:solidFill>
              </a:rPr>
              <a:t>1 сентября </a:t>
            </a:r>
            <a:r>
              <a:rPr lang="ru-RU" altLang="ko-KR" sz="2400" dirty="0" smtClean="0">
                <a:solidFill>
                  <a:srgbClr val="0B0202"/>
                </a:solidFill>
              </a:rPr>
              <a:t>2025 </a:t>
            </a:r>
            <a:r>
              <a:rPr lang="ru-RU" altLang="ko-KR" sz="2400" dirty="0" smtClean="0">
                <a:solidFill>
                  <a:srgbClr val="0B0202"/>
                </a:solidFill>
              </a:rPr>
              <a:t>г. – в ресурсном классе обучается </a:t>
            </a:r>
            <a:r>
              <a:rPr lang="ru-RU" altLang="ko-KR" sz="2400" dirty="0" smtClean="0">
                <a:solidFill>
                  <a:srgbClr val="0B0202"/>
                </a:solidFill>
              </a:rPr>
              <a:t>9 </a:t>
            </a:r>
            <a:r>
              <a:rPr lang="ru-RU" altLang="ko-KR" sz="2400" dirty="0" smtClean="0">
                <a:solidFill>
                  <a:srgbClr val="0B0202"/>
                </a:solidFill>
              </a:rPr>
              <a:t>детей</a:t>
            </a:r>
            <a:endParaRPr lang="ko-KR" altLang="en-US" sz="2400" dirty="0">
              <a:solidFill>
                <a:srgbClr val="0B020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143" y="5590878"/>
            <a:ext cx="11602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Все дети зачислены в общеобразовательные классы </a:t>
            </a:r>
            <a:r>
              <a:rPr lang="ru-RU" sz="2000" b="1" dirty="0" smtClean="0"/>
              <a:t>в соответствии с возрастом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330566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4067913-2B2B-45FC-83DA-272A828BCF85}"/>
              </a:ext>
            </a:extLst>
          </p:cNvPr>
          <p:cNvSpPr txBox="1"/>
          <p:nvPr/>
        </p:nvSpPr>
        <p:spPr>
          <a:xfrm>
            <a:off x="2998844" y="710590"/>
            <a:ext cx="6194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dirty="0" smtClean="0">
                <a:solidFill>
                  <a:srgbClr val="0B0202"/>
                </a:solidFill>
                <a:cs typeface="Arial" panose="020B0604020202020204" pitchFamily="34" charset="0"/>
              </a:rPr>
              <a:t>Основные понятия</a:t>
            </a:r>
            <a:endParaRPr lang="ko-KR" altLang="en-US" sz="3200" dirty="0">
              <a:solidFill>
                <a:srgbClr val="0B0202"/>
              </a:solidFill>
              <a:cs typeface="Arial" panose="020B0604020202020204" pitchFamily="34" charset="0"/>
            </a:endParaRPr>
          </a:p>
        </p:txBody>
      </p:sp>
      <p:pic>
        <p:nvPicPr>
          <p:cNvPr id="64" name="그래픽 63">
            <a:extLst>
              <a:ext uri="{FF2B5EF4-FFF2-40B4-BE49-F238E27FC236}">
                <a16:creationId xmlns:a16="http://schemas.microsoft.com/office/drawing/2014/main" xmlns="" id="{A72305D2-5BD6-44BA-9CCB-2B7E868EC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259689" y="1634576"/>
            <a:ext cx="1908389" cy="2181016"/>
          </a:xfrm>
          <a:prstGeom prst="rect">
            <a:avLst/>
          </a:prstGeom>
        </p:spPr>
      </p:pic>
      <p:pic>
        <p:nvPicPr>
          <p:cNvPr id="65" name="그래픽 64">
            <a:extLst>
              <a:ext uri="{FF2B5EF4-FFF2-40B4-BE49-F238E27FC236}">
                <a16:creationId xmlns:a16="http://schemas.microsoft.com/office/drawing/2014/main" xmlns="" id="{FCEFDE76-8C18-4544-B505-4DA7F21B8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090379" y="3696268"/>
            <a:ext cx="1908389" cy="2181016"/>
          </a:xfrm>
          <a:prstGeom prst="rect">
            <a:avLst/>
          </a:prstGeom>
        </p:spPr>
      </p:pic>
      <p:pic>
        <p:nvPicPr>
          <p:cNvPr id="66" name="그래픽 65">
            <a:extLst>
              <a:ext uri="{FF2B5EF4-FFF2-40B4-BE49-F238E27FC236}">
                <a16:creationId xmlns:a16="http://schemas.microsoft.com/office/drawing/2014/main" xmlns="" id="{67AA398F-F5C0-4A61-BA45-41F95DEB46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3429001" y="3696269"/>
            <a:ext cx="1908389" cy="218101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67B0652F-C9CA-43CF-A8E0-1A4FA0E6B1FB}"/>
              </a:ext>
            </a:extLst>
          </p:cNvPr>
          <p:cNvSpPr txBox="1"/>
          <p:nvPr/>
        </p:nvSpPr>
        <p:spPr>
          <a:xfrm>
            <a:off x="6504957" y="2236254"/>
            <a:ext cx="4964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помещение </a:t>
            </a:r>
            <a:r>
              <a:rPr lang="ru-RU" sz="1400" dirty="0"/>
              <a:t>в школе, где ученики, имеющие трудности в обучении, могут получать дополнительную помощь в соответствии со своими </a:t>
            </a:r>
            <a:r>
              <a:rPr lang="ru-RU" sz="1400" dirty="0" smtClean="0"/>
              <a:t>потребностями</a:t>
            </a:r>
            <a:endParaRPr lang="ru-RU" sz="1400" dirty="0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xmlns="" id="{5220852A-419C-4983-9D15-BAD19C8DF64F}"/>
              </a:ext>
            </a:extLst>
          </p:cNvPr>
          <p:cNvSpPr/>
          <p:nvPr/>
        </p:nvSpPr>
        <p:spPr>
          <a:xfrm>
            <a:off x="6503603" y="1846893"/>
            <a:ext cx="49542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000" dirty="0" smtClean="0">
                <a:solidFill>
                  <a:srgbClr val="0B0202"/>
                </a:solidFill>
                <a:latin typeface="+mj-lt"/>
              </a:rPr>
              <a:t>Ресурсный класс</a:t>
            </a:r>
            <a:endParaRPr lang="ko-KR" altLang="en-US" sz="2000" dirty="0">
              <a:solidFill>
                <a:srgbClr val="0B0202"/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6C4232C-6D09-49A4-804B-88E4B30F25A1}"/>
              </a:ext>
            </a:extLst>
          </p:cNvPr>
          <p:cNvSpPr txBox="1"/>
          <p:nvPr/>
        </p:nvSpPr>
        <p:spPr>
          <a:xfrm>
            <a:off x="6504957" y="3762685"/>
            <a:ext cx="496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общеобразовательный класс школы, в эти классы в соответствии с готовностью зачислены дети с РАС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xmlns="" id="{E2B41613-1230-4FA4-A51E-EF12282613B0}"/>
              </a:ext>
            </a:extLst>
          </p:cNvPr>
          <p:cNvSpPr/>
          <p:nvPr/>
        </p:nvSpPr>
        <p:spPr>
          <a:xfrm>
            <a:off x="6503603" y="3373324"/>
            <a:ext cx="49542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000" dirty="0" smtClean="0">
                <a:solidFill>
                  <a:srgbClr val="0B0202"/>
                </a:solidFill>
                <a:latin typeface="+mj-lt"/>
              </a:rPr>
              <a:t>Регулярный класс</a:t>
            </a:r>
            <a:endParaRPr lang="ko-KR" altLang="en-US" sz="2000" dirty="0">
              <a:solidFill>
                <a:srgbClr val="0B0202"/>
              </a:solidFill>
              <a:latin typeface="+mj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18EAC126-8C28-4D7F-B183-254F0567C06F}"/>
              </a:ext>
            </a:extLst>
          </p:cNvPr>
          <p:cNvSpPr txBox="1"/>
          <p:nvPr/>
        </p:nvSpPr>
        <p:spPr>
          <a:xfrm>
            <a:off x="6504957" y="5289115"/>
            <a:ext cx="4964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400" dirty="0">
                <a:solidFill>
                  <a:srgbClr val="0B0202"/>
                </a:solidFill>
              </a:rPr>
              <a:t>а</a:t>
            </a:r>
            <a:r>
              <a:rPr lang="ru-RU" altLang="ko-KR" sz="1400" dirty="0" smtClean="0">
                <a:solidFill>
                  <a:srgbClr val="0B0202"/>
                </a:solidFill>
              </a:rPr>
              <a:t>даптированная образовательная программа</a:t>
            </a:r>
            <a:endParaRPr lang="ko-KR" altLang="en-US" sz="1400" dirty="0">
              <a:solidFill>
                <a:srgbClr val="0B0202"/>
              </a:solidFill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BB7E9BF9-84C8-404B-B610-A457E6710D98}"/>
              </a:ext>
            </a:extLst>
          </p:cNvPr>
          <p:cNvSpPr/>
          <p:nvPr/>
        </p:nvSpPr>
        <p:spPr>
          <a:xfrm>
            <a:off x="6503603" y="4899754"/>
            <a:ext cx="49542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000" dirty="0">
                <a:solidFill>
                  <a:srgbClr val="0B0202"/>
                </a:solidFill>
                <a:latin typeface="+mj-lt"/>
              </a:rPr>
              <a:t>А</a:t>
            </a:r>
            <a:r>
              <a:rPr lang="ru-RU" altLang="ko-KR" sz="2000" dirty="0" smtClean="0">
                <a:solidFill>
                  <a:srgbClr val="0B0202"/>
                </a:solidFill>
                <a:latin typeface="+mj-lt"/>
              </a:rPr>
              <a:t>ОП</a:t>
            </a:r>
            <a:endParaRPr lang="ko-KR" altLang="en-US" sz="2000" dirty="0">
              <a:solidFill>
                <a:srgbClr val="0B0202"/>
              </a:solidFill>
              <a:latin typeface="+mj-lt"/>
            </a:endParaRP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xmlns="" id="{EA58069D-FBAA-4897-A750-5936DE2EA5D0}"/>
              </a:ext>
            </a:extLst>
          </p:cNvPr>
          <p:cNvSpPr/>
          <p:nvPr/>
        </p:nvSpPr>
        <p:spPr>
          <a:xfrm flipH="1" flipV="1">
            <a:off x="6043348" y="1916042"/>
            <a:ext cx="261812" cy="261812"/>
          </a:xfrm>
          <a:prstGeom prst="ellipse">
            <a:avLst/>
          </a:prstGeom>
          <a:solidFill>
            <a:srgbClr val="DE94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747E1"/>
              </a:solidFill>
            </a:endParaRP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xmlns="" id="{BD223C0B-4697-4F21-83EE-D177BE1E99D1}"/>
              </a:ext>
            </a:extLst>
          </p:cNvPr>
          <p:cNvSpPr/>
          <p:nvPr/>
        </p:nvSpPr>
        <p:spPr>
          <a:xfrm flipH="1" flipV="1">
            <a:off x="6043348" y="3442473"/>
            <a:ext cx="261812" cy="261812"/>
          </a:xfrm>
          <a:prstGeom prst="ellipse">
            <a:avLst/>
          </a:prstGeom>
          <a:solidFill>
            <a:srgbClr val="89AE9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747E1"/>
              </a:solidFill>
            </a:endParaRPr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xmlns="" id="{8ED24B8E-16EC-4F15-96E0-C8A9713001FD}"/>
              </a:ext>
            </a:extLst>
          </p:cNvPr>
          <p:cNvSpPr/>
          <p:nvPr/>
        </p:nvSpPr>
        <p:spPr>
          <a:xfrm flipH="1" flipV="1">
            <a:off x="6043348" y="4968904"/>
            <a:ext cx="261812" cy="261812"/>
          </a:xfrm>
          <a:prstGeom prst="ellipse">
            <a:avLst/>
          </a:prstGeom>
          <a:solidFill>
            <a:srgbClr val="522A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747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00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2B2DCEA-E2B0-4A39-AA14-F17C5F881E08}"/>
              </a:ext>
            </a:extLst>
          </p:cNvPr>
          <p:cNvSpPr/>
          <p:nvPr/>
        </p:nvSpPr>
        <p:spPr>
          <a:xfrm>
            <a:off x="6866680" y="887935"/>
            <a:ext cx="4525900" cy="4483190"/>
          </a:xfrm>
          <a:prstGeom prst="rect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127000" dist="63500" dir="600000" algn="ctr" rotWithShape="0">
              <a:srgbClr val="DE9468">
                <a:alpha val="15000"/>
              </a:srgbClr>
            </a:outerShdw>
          </a:effectLst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2DE26-28B3-4FCF-B495-D2C34D7CAE1A}"/>
              </a:ext>
            </a:extLst>
          </p:cNvPr>
          <p:cNvSpPr txBox="1"/>
          <p:nvPr/>
        </p:nvSpPr>
        <p:spPr>
          <a:xfrm>
            <a:off x="252744" y="2755916"/>
            <a:ext cx="2909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Назначение ресурсного </a:t>
            </a:r>
            <a:b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класса - </a:t>
            </a:r>
          </a:p>
          <a:p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Подготовка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учеников 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РАС к обучению </a:t>
            </a:r>
            <a:endParaRPr lang="ru-RU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общеобразовательных классах и дальнейшей </a:t>
            </a:r>
            <a:endParaRPr lang="ru-RU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успешной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социализации в 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обществе</a:t>
            </a: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D3C4DE-D31D-4FB1-AF88-4F5FB59253EE}"/>
              </a:ext>
            </a:extLst>
          </p:cNvPr>
          <p:cNvSpPr txBox="1"/>
          <p:nvPr/>
        </p:nvSpPr>
        <p:spPr>
          <a:xfrm>
            <a:off x="648355" y="2190937"/>
            <a:ext cx="2010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B0202"/>
                </a:solidFill>
                <a:latin typeface="+mj-lt"/>
              </a:rPr>
              <a:t>01.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69D0F07-37D1-40C9-9D4F-6CD6B96F304E}"/>
              </a:ext>
            </a:extLst>
          </p:cNvPr>
          <p:cNvSpPr txBox="1"/>
          <p:nvPr/>
        </p:nvSpPr>
        <p:spPr>
          <a:xfrm>
            <a:off x="3162199" y="2755916"/>
            <a:ext cx="3704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Направление работы </a:t>
            </a:r>
          </a:p>
          <a:p>
            <a:pPr>
              <a:defRPr/>
            </a:pP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ресурсного класса: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коррекционно-развивающее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воспитательно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</a:p>
          <a:p>
            <a:pPr>
              <a:defRPr/>
            </a:pP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образовательное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инклюзивное.</a:t>
            </a: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E9EC26-3B62-492E-AAC6-8FBA337C044A}"/>
              </a:ext>
            </a:extLst>
          </p:cNvPr>
          <p:cNvSpPr txBox="1"/>
          <p:nvPr/>
        </p:nvSpPr>
        <p:spPr>
          <a:xfrm>
            <a:off x="3665650" y="2232696"/>
            <a:ext cx="2010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B0202"/>
                </a:solidFill>
                <a:latin typeface="+mj-lt"/>
              </a:rPr>
              <a:t>02.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731EF0-8963-48BE-A9B6-B60C5B4B9252}"/>
              </a:ext>
            </a:extLst>
          </p:cNvPr>
          <p:cNvSpPr txBox="1"/>
          <p:nvPr/>
        </p:nvSpPr>
        <p:spPr>
          <a:xfrm>
            <a:off x="725417" y="1265285"/>
            <a:ext cx="595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3200" dirty="0" smtClean="0">
                <a:solidFill>
                  <a:srgbClr val="0B0202"/>
                </a:solidFill>
                <a:latin typeface="+mj-lt"/>
                <a:cs typeface="Arial" panose="020B0604020202020204" pitchFamily="34" charset="0"/>
              </a:rPr>
              <a:t>Ресурсный класс</a:t>
            </a:r>
            <a:endParaRPr lang="ko-KR" altLang="en-US" sz="3200" dirty="0">
              <a:solidFill>
                <a:srgbClr val="0B020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5"/>
          </p:nvPr>
        </p:nvSpPr>
        <p:spPr/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5939B7BE-6124-48D4-816F-CE2F658B2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0885" t="6614" r="27498" b="3387"/>
          <a:stretch/>
        </p:blipFill>
        <p:spPr bwMode="auto">
          <a:xfrm>
            <a:off x="7058504" y="1058406"/>
            <a:ext cx="4142253" cy="414224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75555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5C61A5C-C72B-4CFE-B9FD-166780F5789A}"/>
              </a:ext>
            </a:extLst>
          </p:cNvPr>
          <p:cNvSpPr txBox="1"/>
          <p:nvPr/>
        </p:nvSpPr>
        <p:spPr>
          <a:xfrm>
            <a:off x="2777273" y="1025971"/>
            <a:ext cx="6754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dirty="0" smtClean="0">
                <a:solidFill>
                  <a:srgbClr val="0B0202"/>
                </a:solidFill>
                <a:latin typeface="+mj-lt"/>
                <a:cs typeface="Arial" panose="020B0604020202020204" pitchFamily="34" charset="0"/>
              </a:rPr>
              <a:t>Ресурсный класс</a:t>
            </a:r>
            <a:endParaRPr lang="ko-KR" altLang="en-US" sz="4000" dirty="0">
              <a:solidFill>
                <a:srgbClr val="0B020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xmlns="" id="{6F46732C-52FA-4297-BB9B-0ED6201BF687}"/>
              </a:ext>
            </a:extLst>
          </p:cNvPr>
          <p:cNvSpPr/>
          <p:nvPr/>
        </p:nvSpPr>
        <p:spPr>
          <a:xfrm>
            <a:off x="5466173" y="2767991"/>
            <a:ext cx="1259658" cy="1259656"/>
          </a:xfrm>
          <a:prstGeom prst="ellipse">
            <a:avLst/>
          </a:prstGeom>
          <a:solidFill>
            <a:srgbClr val="DE946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xmlns="" id="{4771F330-5641-4723-A201-F7A6C5C1A035}"/>
              </a:ext>
            </a:extLst>
          </p:cNvPr>
          <p:cNvSpPr/>
          <p:nvPr/>
        </p:nvSpPr>
        <p:spPr>
          <a:xfrm>
            <a:off x="7884252" y="4437119"/>
            <a:ext cx="30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dirty="0" smtClean="0">
                <a:solidFill>
                  <a:srgbClr val="0B0202"/>
                </a:solidFill>
              </a:rPr>
              <a:t>Повышение квалификации педагогов</a:t>
            </a:r>
            <a:endParaRPr lang="en-US" altLang="ko-KR" sz="2800" dirty="0">
              <a:solidFill>
                <a:srgbClr val="0B0202"/>
              </a:solidFill>
            </a:endParaRPr>
          </a:p>
        </p:txBody>
      </p:sp>
      <p:grpSp>
        <p:nvGrpSpPr>
          <p:cNvPr id="74" name="그룹 73">
            <a:extLst>
              <a:ext uri="{FF2B5EF4-FFF2-40B4-BE49-F238E27FC236}">
                <a16:creationId xmlns:a16="http://schemas.microsoft.com/office/drawing/2014/main" xmlns="" id="{C33E5200-3C76-46C9-87C7-165AE79FF602}"/>
              </a:ext>
            </a:extLst>
          </p:cNvPr>
          <p:cNvGrpSpPr/>
          <p:nvPr/>
        </p:nvGrpSpPr>
        <p:grpSpPr>
          <a:xfrm>
            <a:off x="5840519" y="3128057"/>
            <a:ext cx="511634" cy="524832"/>
            <a:chOff x="2772242" y="1560385"/>
            <a:chExt cx="376198" cy="385905"/>
          </a:xfrm>
          <a:solidFill>
            <a:srgbClr val="FCF8F7"/>
          </a:solidFill>
        </p:grpSpPr>
        <p:sp>
          <p:nvSpPr>
            <p:cNvPr id="75" name="자유형: 도형 74">
              <a:extLst>
                <a:ext uri="{FF2B5EF4-FFF2-40B4-BE49-F238E27FC236}">
                  <a16:creationId xmlns:a16="http://schemas.microsoft.com/office/drawing/2014/main" xmlns="" id="{81C146DA-E46E-44D7-8B2F-04CA06FBC84D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:a16="http://schemas.microsoft.com/office/drawing/2014/main" xmlns="" id="{73DB2D8D-4114-4357-8153-4F700D2F8B05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7" name="자유형: 도형 76">
              <a:extLst>
                <a:ext uri="{FF2B5EF4-FFF2-40B4-BE49-F238E27FC236}">
                  <a16:creationId xmlns:a16="http://schemas.microsoft.com/office/drawing/2014/main" xmlns="" id="{97DF419D-F6F5-4ED0-8616-BB4C60E0B9EA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8" name="자유형: 도형 77">
              <a:extLst>
                <a:ext uri="{FF2B5EF4-FFF2-40B4-BE49-F238E27FC236}">
                  <a16:creationId xmlns:a16="http://schemas.microsoft.com/office/drawing/2014/main" xmlns="" id="{DBA6515A-EEE2-4FF7-9627-B2D41D55F33C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79" name="타원 78">
            <a:extLst>
              <a:ext uri="{FF2B5EF4-FFF2-40B4-BE49-F238E27FC236}">
                <a16:creationId xmlns:a16="http://schemas.microsoft.com/office/drawing/2014/main" xmlns="" id="{835A4386-060A-45A3-8C62-B66ACF9F2533}"/>
              </a:ext>
            </a:extLst>
          </p:cNvPr>
          <p:cNvSpPr/>
          <p:nvPr/>
        </p:nvSpPr>
        <p:spPr>
          <a:xfrm>
            <a:off x="2321743" y="2767991"/>
            <a:ext cx="1259658" cy="1259656"/>
          </a:xfrm>
          <a:prstGeom prst="ellipse">
            <a:avLst/>
          </a:prstGeom>
          <a:solidFill>
            <a:srgbClr val="DE946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xmlns="" id="{B021A7BD-B9C8-4C34-9A12-C15818C4BE4B}"/>
              </a:ext>
            </a:extLst>
          </p:cNvPr>
          <p:cNvSpPr/>
          <p:nvPr/>
        </p:nvSpPr>
        <p:spPr>
          <a:xfrm>
            <a:off x="1441771" y="4421432"/>
            <a:ext cx="30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dirty="0" smtClean="0">
                <a:solidFill>
                  <a:srgbClr val="0B0202"/>
                </a:solidFill>
              </a:rPr>
              <a:t>Запрос родителей</a:t>
            </a:r>
            <a:endParaRPr lang="en-US" altLang="ko-KR" sz="2800" dirty="0">
              <a:solidFill>
                <a:srgbClr val="0B0202"/>
              </a:solidFill>
            </a:endParaRP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xmlns="" id="{5218CFF7-5136-4294-8488-0994AE5A5039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rgbClr val="FCF8F7"/>
          </a:solidFill>
        </p:grpSpPr>
        <p:sp>
          <p:nvSpPr>
            <p:cNvPr id="82" name="자유형: 도형 81">
              <a:extLst>
                <a:ext uri="{FF2B5EF4-FFF2-40B4-BE49-F238E27FC236}">
                  <a16:creationId xmlns:a16="http://schemas.microsoft.com/office/drawing/2014/main" xmlns="" id="{E7B5E985-F575-4FFC-8FE8-F7517476FAB2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3" name="자유형: 도형 82">
              <a:extLst>
                <a:ext uri="{FF2B5EF4-FFF2-40B4-BE49-F238E27FC236}">
                  <a16:creationId xmlns:a16="http://schemas.microsoft.com/office/drawing/2014/main" xmlns="" id="{0BF2898B-B18B-40CE-9669-A19BA10FE6ED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84" name="타원 83">
            <a:extLst>
              <a:ext uri="{FF2B5EF4-FFF2-40B4-BE49-F238E27FC236}">
                <a16:creationId xmlns:a16="http://schemas.microsoft.com/office/drawing/2014/main" xmlns="" id="{2B553954-F3B1-4C5C-A28E-E07F3BD064EF}"/>
              </a:ext>
            </a:extLst>
          </p:cNvPr>
          <p:cNvSpPr/>
          <p:nvPr/>
        </p:nvSpPr>
        <p:spPr>
          <a:xfrm>
            <a:off x="8615459" y="2767991"/>
            <a:ext cx="1259658" cy="1259656"/>
          </a:xfrm>
          <a:prstGeom prst="ellipse">
            <a:avLst/>
          </a:prstGeom>
          <a:solidFill>
            <a:srgbClr val="DE946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xmlns="" id="{FF1E9B24-A71B-4806-B739-FE962BC965E1}"/>
              </a:ext>
            </a:extLst>
          </p:cNvPr>
          <p:cNvSpPr/>
          <p:nvPr/>
        </p:nvSpPr>
        <p:spPr>
          <a:xfrm>
            <a:off x="7735486" y="4421432"/>
            <a:ext cx="30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2800" dirty="0">
              <a:solidFill>
                <a:srgbClr val="0B0202"/>
              </a:solidFill>
            </a:endParaRPr>
          </a:p>
        </p:txBody>
      </p:sp>
      <p:grpSp>
        <p:nvGrpSpPr>
          <p:cNvPr id="86" name="그룹 85">
            <a:extLst>
              <a:ext uri="{FF2B5EF4-FFF2-40B4-BE49-F238E27FC236}">
                <a16:creationId xmlns:a16="http://schemas.microsoft.com/office/drawing/2014/main" xmlns="" id="{FF53DED9-72A7-43CE-AEAB-E3F2A1F9C69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rgbClr val="FCF8F7"/>
          </a:solidFill>
        </p:grpSpPr>
        <p:sp>
          <p:nvSpPr>
            <p:cNvPr id="87" name="자유형: 도형 86">
              <a:extLst>
                <a:ext uri="{FF2B5EF4-FFF2-40B4-BE49-F238E27FC236}">
                  <a16:creationId xmlns:a16="http://schemas.microsoft.com/office/drawing/2014/main" xmlns="" id="{6258FFBA-F42A-4453-B5AB-F6AC9A8997C2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8" name="자유형: 도형 87">
              <a:extLst>
                <a:ext uri="{FF2B5EF4-FFF2-40B4-BE49-F238E27FC236}">
                  <a16:creationId xmlns:a16="http://schemas.microsoft.com/office/drawing/2014/main" xmlns="" id="{42B3B015-F7A7-419B-81E0-386036D7D116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xmlns="" id="{AF5E9091-3F4E-494F-8FA7-6A3BF0A8362A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0" name="자유형: 도형 89">
              <a:extLst>
                <a:ext uri="{FF2B5EF4-FFF2-40B4-BE49-F238E27FC236}">
                  <a16:creationId xmlns:a16="http://schemas.microsoft.com/office/drawing/2014/main" xmlns="" id="{0D891634-E5A3-4DF2-9660-F551AD4F9ACE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1" name="자유형: 도형 90">
              <a:extLst>
                <a:ext uri="{FF2B5EF4-FFF2-40B4-BE49-F238E27FC236}">
                  <a16:creationId xmlns:a16="http://schemas.microsoft.com/office/drawing/2014/main" xmlns="" id="{62BA4417-A6EA-4301-A7E7-82505198A329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3" name="직사각형 72">
            <a:extLst>
              <a:ext uri="{FF2B5EF4-FFF2-40B4-BE49-F238E27FC236}">
                <a16:creationId xmlns:a16="http://schemas.microsoft.com/office/drawing/2014/main" xmlns="" id="{4771F330-5641-4723-A201-F7A6C5C1A035}"/>
              </a:ext>
            </a:extLst>
          </p:cNvPr>
          <p:cNvSpPr/>
          <p:nvPr/>
        </p:nvSpPr>
        <p:spPr>
          <a:xfrm>
            <a:off x="4493150" y="4384993"/>
            <a:ext cx="327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dirty="0" smtClean="0">
                <a:solidFill>
                  <a:srgbClr val="0B0202"/>
                </a:solidFill>
              </a:rPr>
              <a:t>Конструирование и проведение совместных мероприятий</a:t>
            </a:r>
            <a:endParaRPr lang="en-US" altLang="ko-KR" sz="2800" dirty="0">
              <a:solidFill>
                <a:srgbClr val="0B0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403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95FB6D22-5F66-4AA2-9AA9-CAEE57FF2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599539619"/>
              </p:ext>
            </p:extLst>
          </p:nvPr>
        </p:nvGraphicFramePr>
        <p:xfrm>
          <a:off x="879765" y="778576"/>
          <a:ext cx="11168742" cy="5633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1279" y="83128"/>
            <a:ext cx="1059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i="1" dirty="0">
                <a:solidFill>
                  <a:schemeClr val="bg2">
                    <a:lumMod val="25000"/>
                  </a:schemeClr>
                </a:solidFill>
              </a:rPr>
              <a:t>Алгоритм действий руководителя школы </a:t>
            </a:r>
            <a:r>
              <a:rPr lang="ru-RU" alt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altLang="ru-RU" sz="1600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alt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по </a:t>
            </a:r>
            <a:r>
              <a:rPr lang="ru-RU" altLang="ru-RU" sz="1600" b="1" i="1" dirty="0">
                <a:solidFill>
                  <a:schemeClr val="bg2">
                    <a:lumMod val="25000"/>
                  </a:schemeClr>
                </a:solidFill>
              </a:rPr>
              <a:t>организации инклюзивного </a:t>
            </a:r>
            <a:r>
              <a:rPr lang="ru-RU" alt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alt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образования </a:t>
            </a:r>
            <a:r>
              <a:rPr lang="ru-RU" altLang="ru-RU" sz="1600" b="1" i="1" dirty="0">
                <a:solidFill>
                  <a:schemeClr val="bg2">
                    <a:lumMod val="25000"/>
                  </a:schemeClr>
                </a:solidFill>
              </a:rPr>
              <a:t>в школе</a:t>
            </a:r>
          </a:p>
        </p:txBody>
      </p:sp>
    </p:spTree>
    <p:extLst>
      <p:ext uri="{BB962C8B-B14F-4D97-AF65-F5344CB8AC3E}">
        <p14:creationId xmlns:p14="http://schemas.microsoft.com/office/powerpoint/2010/main" xmlns="" val="1654446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208C0DFD-0C92-4C24-9597-0A5F519F03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49384345"/>
              </p:ext>
            </p:extLst>
          </p:nvPr>
        </p:nvGraphicFramePr>
        <p:xfrm>
          <a:off x="256834" y="489424"/>
          <a:ext cx="6120680" cy="5546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xmlns="" id="{6A3D99D8-A164-49E9-AE14-F04583604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488573623"/>
              </p:ext>
            </p:extLst>
          </p:nvPr>
        </p:nvGraphicFramePr>
        <p:xfrm>
          <a:off x="2342955" y="1066767"/>
          <a:ext cx="4608512" cy="4391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4AA9964F-96D4-442A-96F4-51BA6123A0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802522660"/>
              </p:ext>
            </p:extLst>
          </p:nvPr>
        </p:nvGraphicFramePr>
        <p:xfrm>
          <a:off x="6099729" y="597435"/>
          <a:ext cx="5645194" cy="533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xmlns="" val="302265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자유형: 도형 52">
            <a:extLst>
              <a:ext uri="{FF2B5EF4-FFF2-40B4-BE49-F238E27FC236}">
                <a16:creationId xmlns:a16="http://schemas.microsoft.com/office/drawing/2014/main" xmlns="" id="{C30FBD94-4649-4F38-9D4C-D9BAE14CFF1E}"/>
              </a:ext>
            </a:extLst>
          </p:cNvPr>
          <p:cNvSpPr/>
          <p:nvPr/>
        </p:nvSpPr>
        <p:spPr>
          <a:xfrm>
            <a:off x="2991548" y="3169385"/>
            <a:ext cx="2612573" cy="832757"/>
          </a:xfrm>
          <a:custGeom>
            <a:avLst/>
            <a:gdLst>
              <a:gd name="connsiteX0" fmla="*/ 0 w 2612573"/>
              <a:gd name="connsiteY0" fmla="*/ 555170 h 832757"/>
              <a:gd name="connsiteX1" fmla="*/ 0 w 2612573"/>
              <a:gd name="connsiteY1" fmla="*/ 555171 h 832757"/>
              <a:gd name="connsiteX2" fmla="*/ 0 w 2612573"/>
              <a:gd name="connsiteY2" fmla="*/ 555171 h 832757"/>
              <a:gd name="connsiteX3" fmla="*/ 522674 w 2612573"/>
              <a:gd name="connsiteY3" fmla="*/ 0 h 832757"/>
              <a:gd name="connsiteX4" fmla="*/ 683673 w 2612573"/>
              <a:gd name="connsiteY4" fmla="*/ 277585 h 832757"/>
              <a:gd name="connsiteX5" fmla="*/ 2334987 w 2612573"/>
              <a:gd name="connsiteY5" fmla="*/ 277585 h 832757"/>
              <a:gd name="connsiteX6" fmla="*/ 2612573 w 2612573"/>
              <a:gd name="connsiteY6" fmla="*/ 555171 h 832757"/>
              <a:gd name="connsiteX7" fmla="*/ 2612572 w 2612573"/>
              <a:gd name="connsiteY7" fmla="*/ 555171 h 832757"/>
              <a:gd name="connsiteX8" fmla="*/ 2334986 w 2612573"/>
              <a:gd name="connsiteY8" fmla="*/ 832757 h 832757"/>
              <a:gd name="connsiteX9" fmla="*/ 277586 w 2612573"/>
              <a:gd name="connsiteY9" fmla="*/ 832756 h 832757"/>
              <a:gd name="connsiteX10" fmla="*/ 21814 w 2612573"/>
              <a:gd name="connsiteY10" fmla="*/ 663219 h 832757"/>
              <a:gd name="connsiteX11" fmla="*/ 0 w 2612573"/>
              <a:gd name="connsiteY11" fmla="*/ 555171 h 832757"/>
              <a:gd name="connsiteX12" fmla="*/ 21814 w 2612573"/>
              <a:gd name="connsiteY12" fmla="*/ 447122 h 832757"/>
              <a:gd name="connsiteX13" fmla="*/ 277586 w 2612573"/>
              <a:gd name="connsiteY13" fmla="*/ 277585 h 832757"/>
              <a:gd name="connsiteX14" fmla="*/ 361674 w 2612573"/>
              <a:gd name="connsiteY14" fmla="*/ 277585 h 83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2573" h="832757">
                <a:moveTo>
                  <a:pt x="0" y="555170"/>
                </a:moveTo>
                <a:lnTo>
                  <a:pt x="0" y="555171"/>
                </a:lnTo>
                <a:lnTo>
                  <a:pt x="0" y="555171"/>
                </a:lnTo>
                <a:close/>
                <a:moveTo>
                  <a:pt x="522674" y="0"/>
                </a:moveTo>
                <a:lnTo>
                  <a:pt x="683673" y="277585"/>
                </a:lnTo>
                <a:lnTo>
                  <a:pt x="2334987" y="277585"/>
                </a:lnTo>
                <a:cubicBezTo>
                  <a:pt x="2488294" y="277585"/>
                  <a:pt x="2612573" y="401864"/>
                  <a:pt x="2612573" y="555171"/>
                </a:cubicBezTo>
                <a:lnTo>
                  <a:pt x="2612572" y="555171"/>
                </a:lnTo>
                <a:cubicBezTo>
                  <a:pt x="2612572" y="708478"/>
                  <a:pt x="2488293" y="832757"/>
                  <a:pt x="2334986" y="832757"/>
                </a:cubicBezTo>
                <a:lnTo>
                  <a:pt x="277586" y="832756"/>
                </a:lnTo>
                <a:cubicBezTo>
                  <a:pt x="162606" y="832756"/>
                  <a:pt x="63954" y="762849"/>
                  <a:pt x="21814" y="663219"/>
                </a:cubicBezTo>
                <a:lnTo>
                  <a:pt x="0" y="555171"/>
                </a:lnTo>
                <a:lnTo>
                  <a:pt x="21814" y="447122"/>
                </a:lnTo>
                <a:cubicBezTo>
                  <a:pt x="63954" y="347492"/>
                  <a:pt x="162606" y="277585"/>
                  <a:pt x="277586" y="277585"/>
                </a:cubicBezTo>
                <a:lnTo>
                  <a:pt x="361674" y="277585"/>
                </a:lnTo>
                <a:close/>
              </a:path>
            </a:pathLst>
          </a:custGeom>
          <a:solidFill>
            <a:srgbClr val="DE9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bIns="144000" rtlCol="0" anchor="b" anchorCtr="0"/>
          <a:lstStyle/>
          <a:p>
            <a:r>
              <a:rPr lang="ru-RU" altLang="ko-KR" dirty="0" smtClean="0">
                <a:solidFill>
                  <a:srgbClr val="FCF8F7"/>
                </a:solidFill>
              </a:rPr>
              <a:t>Этап </a:t>
            </a:r>
            <a:r>
              <a:rPr lang="en-US" altLang="ko-KR" dirty="0" smtClean="0">
                <a:solidFill>
                  <a:srgbClr val="FCF8F7"/>
                </a:solidFill>
              </a:rPr>
              <a:t>01</a:t>
            </a:r>
            <a:endParaRPr lang="ko-KR" altLang="en-US" dirty="0">
              <a:solidFill>
                <a:srgbClr val="FCF8F7"/>
              </a:solidFill>
            </a:endParaRPr>
          </a:p>
        </p:txBody>
      </p:sp>
      <p:sp>
        <p:nvSpPr>
          <p:cNvPr id="54" name="자유형: 도형 53">
            <a:extLst>
              <a:ext uri="{FF2B5EF4-FFF2-40B4-BE49-F238E27FC236}">
                <a16:creationId xmlns:a16="http://schemas.microsoft.com/office/drawing/2014/main" xmlns="" id="{7187ABC6-8E79-44A8-B8BF-16200D0245F7}"/>
              </a:ext>
            </a:extLst>
          </p:cNvPr>
          <p:cNvSpPr/>
          <p:nvPr/>
        </p:nvSpPr>
        <p:spPr>
          <a:xfrm>
            <a:off x="5004988" y="3418681"/>
            <a:ext cx="2901894" cy="832756"/>
          </a:xfrm>
          <a:custGeom>
            <a:avLst/>
            <a:gdLst>
              <a:gd name="connsiteX0" fmla="*/ 0 w 2901894"/>
              <a:gd name="connsiteY0" fmla="*/ 277585 h 832756"/>
              <a:gd name="connsiteX1" fmla="*/ 0 w 2901894"/>
              <a:gd name="connsiteY1" fmla="*/ 277586 h 832756"/>
              <a:gd name="connsiteX2" fmla="*/ 0 w 2901894"/>
              <a:gd name="connsiteY2" fmla="*/ 277586 h 832756"/>
              <a:gd name="connsiteX3" fmla="*/ 277586 w 2901894"/>
              <a:gd name="connsiteY3" fmla="*/ 0 h 832756"/>
              <a:gd name="connsiteX4" fmla="*/ 2624308 w 2901894"/>
              <a:gd name="connsiteY4" fmla="*/ 0 h 832756"/>
              <a:gd name="connsiteX5" fmla="*/ 2901894 w 2901894"/>
              <a:gd name="connsiteY5" fmla="*/ 277586 h 832756"/>
              <a:gd name="connsiteX6" fmla="*/ 2901893 w 2901894"/>
              <a:gd name="connsiteY6" fmla="*/ 277586 h 832756"/>
              <a:gd name="connsiteX7" fmla="*/ 2624307 w 2901894"/>
              <a:gd name="connsiteY7" fmla="*/ 555172 h 832756"/>
              <a:gd name="connsiteX8" fmla="*/ 683673 w 2901894"/>
              <a:gd name="connsiteY8" fmla="*/ 555171 h 832756"/>
              <a:gd name="connsiteX9" fmla="*/ 522674 w 2901894"/>
              <a:gd name="connsiteY9" fmla="*/ 832756 h 832756"/>
              <a:gd name="connsiteX10" fmla="*/ 361674 w 2901894"/>
              <a:gd name="connsiteY10" fmla="*/ 555171 h 832756"/>
              <a:gd name="connsiteX11" fmla="*/ 277586 w 2901894"/>
              <a:gd name="connsiteY11" fmla="*/ 555171 h 832756"/>
              <a:gd name="connsiteX12" fmla="*/ 21814 w 2901894"/>
              <a:gd name="connsiteY12" fmla="*/ 385634 h 832756"/>
              <a:gd name="connsiteX13" fmla="*/ 0 w 2901894"/>
              <a:gd name="connsiteY13" fmla="*/ 277586 h 832756"/>
              <a:gd name="connsiteX14" fmla="*/ 21814 w 2901894"/>
              <a:gd name="connsiteY14" fmla="*/ 169537 h 832756"/>
              <a:gd name="connsiteX15" fmla="*/ 277586 w 2901894"/>
              <a:gd name="connsiteY15" fmla="*/ 0 h 83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01894" h="832756">
                <a:moveTo>
                  <a:pt x="0" y="277585"/>
                </a:moveTo>
                <a:lnTo>
                  <a:pt x="0" y="277586"/>
                </a:lnTo>
                <a:lnTo>
                  <a:pt x="0" y="277586"/>
                </a:lnTo>
                <a:close/>
                <a:moveTo>
                  <a:pt x="277586" y="0"/>
                </a:moveTo>
                <a:lnTo>
                  <a:pt x="2624308" y="0"/>
                </a:lnTo>
                <a:cubicBezTo>
                  <a:pt x="2777615" y="0"/>
                  <a:pt x="2901894" y="124279"/>
                  <a:pt x="2901894" y="277586"/>
                </a:cubicBezTo>
                <a:lnTo>
                  <a:pt x="2901893" y="277586"/>
                </a:lnTo>
                <a:cubicBezTo>
                  <a:pt x="2901893" y="430893"/>
                  <a:pt x="2777614" y="555172"/>
                  <a:pt x="2624307" y="555172"/>
                </a:cubicBezTo>
                <a:lnTo>
                  <a:pt x="683673" y="555171"/>
                </a:lnTo>
                <a:lnTo>
                  <a:pt x="522674" y="832756"/>
                </a:lnTo>
                <a:lnTo>
                  <a:pt x="361674" y="555171"/>
                </a:lnTo>
                <a:lnTo>
                  <a:pt x="277586" y="555171"/>
                </a:lnTo>
                <a:cubicBezTo>
                  <a:pt x="162606" y="555171"/>
                  <a:pt x="63954" y="485264"/>
                  <a:pt x="21814" y="385634"/>
                </a:cubicBezTo>
                <a:lnTo>
                  <a:pt x="0" y="277586"/>
                </a:lnTo>
                <a:lnTo>
                  <a:pt x="21814" y="169537"/>
                </a:lnTo>
                <a:cubicBezTo>
                  <a:pt x="63954" y="69907"/>
                  <a:pt x="162606" y="0"/>
                  <a:pt x="277586" y="0"/>
                </a:cubicBezTo>
                <a:close/>
              </a:path>
            </a:pathLst>
          </a:custGeom>
          <a:solidFill>
            <a:srgbClr val="522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144000" rtlCol="0" anchor="t" anchorCtr="0"/>
          <a:lstStyle/>
          <a:p>
            <a:r>
              <a:rPr lang="ru-RU" altLang="ko-KR" dirty="0" smtClean="0">
                <a:solidFill>
                  <a:srgbClr val="FCF8F7"/>
                </a:solidFill>
              </a:rPr>
              <a:t>Этап</a:t>
            </a:r>
            <a:r>
              <a:rPr lang="en-US" altLang="ko-KR" dirty="0" smtClean="0">
                <a:solidFill>
                  <a:srgbClr val="FCF8F7"/>
                </a:solidFill>
              </a:rPr>
              <a:t> </a:t>
            </a:r>
            <a:r>
              <a:rPr lang="en-US" altLang="ko-KR" dirty="0">
                <a:solidFill>
                  <a:srgbClr val="FCF8F7"/>
                </a:solidFill>
              </a:rPr>
              <a:t>02</a:t>
            </a:r>
            <a:endParaRPr lang="ko-KR" altLang="en-US" dirty="0">
              <a:solidFill>
                <a:srgbClr val="FCF8F7"/>
              </a:solidFill>
            </a:endParaRPr>
          </a:p>
        </p:txBody>
      </p:sp>
      <p:sp>
        <p:nvSpPr>
          <p:cNvPr id="55" name="자유형: 도형 54">
            <a:extLst>
              <a:ext uri="{FF2B5EF4-FFF2-40B4-BE49-F238E27FC236}">
                <a16:creationId xmlns:a16="http://schemas.microsoft.com/office/drawing/2014/main" xmlns="" id="{AAC31961-B4EA-4F1E-B7FA-DA83C065957B}"/>
              </a:ext>
            </a:extLst>
          </p:cNvPr>
          <p:cNvSpPr/>
          <p:nvPr/>
        </p:nvSpPr>
        <p:spPr>
          <a:xfrm>
            <a:off x="7093995" y="3111370"/>
            <a:ext cx="2901894" cy="832757"/>
          </a:xfrm>
          <a:custGeom>
            <a:avLst/>
            <a:gdLst>
              <a:gd name="connsiteX0" fmla="*/ 0 w 2901894"/>
              <a:gd name="connsiteY0" fmla="*/ 555170 h 832757"/>
              <a:gd name="connsiteX1" fmla="*/ 0 w 2901894"/>
              <a:gd name="connsiteY1" fmla="*/ 555171 h 832757"/>
              <a:gd name="connsiteX2" fmla="*/ 0 w 2901894"/>
              <a:gd name="connsiteY2" fmla="*/ 555171 h 832757"/>
              <a:gd name="connsiteX3" fmla="*/ 558970 w 2901894"/>
              <a:gd name="connsiteY3" fmla="*/ 0 h 832757"/>
              <a:gd name="connsiteX4" fmla="*/ 719969 w 2901894"/>
              <a:gd name="connsiteY4" fmla="*/ 277585 h 832757"/>
              <a:gd name="connsiteX5" fmla="*/ 2624308 w 2901894"/>
              <a:gd name="connsiteY5" fmla="*/ 277585 h 832757"/>
              <a:gd name="connsiteX6" fmla="*/ 2901894 w 2901894"/>
              <a:gd name="connsiteY6" fmla="*/ 555171 h 832757"/>
              <a:gd name="connsiteX7" fmla="*/ 2901893 w 2901894"/>
              <a:gd name="connsiteY7" fmla="*/ 555171 h 832757"/>
              <a:gd name="connsiteX8" fmla="*/ 2624307 w 2901894"/>
              <a:gd name="connsiteY8" fmla="*/ 832757 h 832757"/>
              <a:gd name="connsiteX9" fmla="*/ 277586 w 2901894"/>
              <a:gd name="connsiteY9" fmla="*/ 832756 h 832757"/>
              <a:gd name="connsiteX10" fmla="*/ 21814 w 2901894"/>
              <a:gd name="connsiteY10" fmla="*/ 663219 h 832757"/>
              <a:gd name="connsiteX11" fmla="*/ 0 w 2901894"/>
              <a:gd name="connsiteY11" fmla="*/ 555171 h 832757"/>
              <a:gd name="connsiteX12" fmla="*/ 21814 w 2901894"/>
              <a:gd name="connsiteY12" fmla="*/ 447122 h 832757"/>
              <a:gd name="connsiteX13" fmla="*/ 277586 w 2901894"/>
              <a:gd name="connsiteY13" fmla="*/ 277585 h 832757"/>
              <a:gd name="connsiteX14" fmla="*/ 397970 w 2901894"/>
              <a:gd name="connsiteY14" fmla="*/ 277585 h 83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1894" h="832757">
                <a:moveTo>
                  <a:pt x="0" y="555170"/>
                </a:moveTo>
                <a:lnTo>
                  <a:pt x="0" y="555171"/>
                </a:lnTo>
                <a:lnTo>
                  <a:pt x="0" y="555171"/>
                </a:lnTo>
                <a:close/>
                <a:moveTo>
                  <a:pt x="558970" y="0"/>
                </a:moveTo>
                <a:lnTo>
                  <a:pt x="719969" y="277585"/>
                </a:lnTo>
                <a:lnTo>
                  <a:pt x="2624308" y="277585"/>
                </a:lnTo>
                <a:cubicBezTo>
                  <a:pt x="2777615" y="277585"/>
                  <a:pt x="2901894" y="401864"/>
                  <a:pt x="2901894" y="555171"/>
                </a:cubicBezTo>
                <a:lnTo>
                  <a:pt x="2901893" y="555171"/>
                </a:lnTo>
                <a:cubicBezTo>
                  <a:pt x="2901893" y="708478"/>
                  <a:pt x="2777614" y="832757"/>
                  <a:pt x="2624307" y="832757"/>
                </a:cubicBezTo>
                <a:lnTo>
                  <a:pt x="277586" y="832756"/>
                </a:lnTo>
                <a:cubicBezTo>
                  <a:pt x="162606" y="832756"/>
                  <a:pt x="63954" y="762849"/>
                  <a:pt x="21814" y="663219"/>
                </a:cubicBezTo>
                <a:lnTo>
                  <a:pt x="0" y="555171"/>
                </a:lnTo>
                <a:lnTo>
                  <a:pt x="21814" y="447122"/>
                </a:lnTo>
                <a:cubicBezTo>
                  <a:pt x="63954" y="347492"/>
                  <a:pt x="162606" y="277585"/>
                  <a:pt x="277586" y="277585"/>
                </a:cubicBezTo>
                <a:lnTo>
                  <a:pt x="397970" y="277585"/>
                </a:lnTo>
                <a:close/>
              </a:path>
            </a:pathLst>
          </a:custGeom>
          <a:solidFill>
            <a:srgbClr val="DE9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bIns="144000" rtlCol="0" anchor="b" anchorCtr="0"/>
          <a:lstStyle/>
          <a:p>
            <a:r>
              <a:rPr lang="ru-RU" altLang="ko-KR" dirty="0" smtClean="0">
                <a:solidFill>
                  <a:srgbClr val="FCF8F7"/>
                </a:solidFill>
              </a:rPr>
              <a:t>Этап</a:t>
            </a:r>
            <a:r>
              <a:rPr lang="en-US" altLang="ko-KR" dirty="0" smtClean="0">
                <a:solidFill>
                  <a:srgbClr val="FCF8F7"/>
                </a:solidFill>
              </a:rPr>
              <a:t> </a:t>
            </a:r>
            <a:r>
              <a:rPr lang="en-US" altLang="ko-KR" dirty="0">
                <a:solidFill>
                  <a:srgbClr val="FCF8F7"/>
                </a:solidFill>
              </a:rPr>
              <a:t>03</a:t>
            </a:r>
            <a:endParaRPr lang="ko-KR" altLang="en-US" dirty="0">
              <a:solidFill>
                <a:srgbClr val="FCF8F7"/>
              </a:solidFill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42518B2C-F9E6-429C-918F-8B3F61BAD350}"/>
              </a:ext>
            </a:extLst>
          </p:cNvPr>
          <p:cNvSpPr/>
          <p:nvPr/>
        </p:nvSpPr>
        <p:spPr>
          <a:xfrm>
            <a:off x="3271971" y="2009690"/>
            <a:ext cx="2612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000" dirty="0" smtClean="0">
                <a:solidFill>
                  <a:srgbClr val="0B0202"/>
                </a:solidFill>
              </a:rPr>
              <a:t>Подготовительный</a:t>
            </a:r>
            <a:endParaRPr lang="ko-KR" altLang="en-US" sz="2000" dirty="0">
              <a:solidFill>
                <a:srgbClr val="0B0202"/>
              </a:solidFill>
            </a:endParaRP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xmlns="" id="{5595163B-ACF7-457E-A48C-158E1DE759E2}"/>
              </a:ext>
            </a:extLst>
          </p:cNvPr>
          <p:cNvSpPr/>
          <p:nvPr/>
        </p:nvSpPr>
        <p:spPr>
          <a:xfrm>
            <a:off x="2274251" y="1713328"/>
            <a:ext cx="931780" cy="931777"/>
          </a:xfrm>
          <a:prstGeom prst="ellipse">
            <a:avLst/>
          </a:prstGeom>
          <a:solidFill>
            <a:srgbClr val="DE946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xmlns="" id="{3614B276-F694-4E54-83A1-9E2C18879F2A}"/>
              </a:ext>
            </a:extLst>
          </p:cNvPr>
          <p:cNvSpPr/>
          <p:nvPr/>
        </p:nvSpPr>
        <p:spPr>
          <a:xfrm>
            <a:off x="5932369" y="4890708"/>
            <a:ext cx="2612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 smtClean="0">
                <a:solidFill>
                  <a:srgbClr val="0B0202"/>
                </a:solidFill>
              </a:rPr>
              <a:t>Организационный</a:t>
            </a:r>
            <a:endParaRPr lang="ko-KR" altLang="en-US" dirty="0">
              <a:solidFill>
                <a:srgbClr val="0B0202"/>
              </a:solidFill>
            </a:endParaRPr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xmlns="" id="{F9D39AFD-6AC4-41CA-A79D-74FC161D3E9C}"/>
              </a:ext>
            </a:extLst>
          </p:cNvPr>
          <p:cNvSpPr/>
          <p:nvPr/>
        </p:nvSpPr>
        <p:spPr>
          <a:xfrm>
            <a:off x="4915743" y="4609485"/>
            <a:ext cx="931780" cy="931777"/>
          </a:xfrm>
          <a:prstGeom prst="ellipse">
            <a:avLst/>
          </a:prstGeom>
          <a:solidFill>
            <a:srgbClr val="522A1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95FE5598-E59F-48F0-B59F-B760E87B7BEB}"/>
              </a:ext>
            </a:extLst>
          </p:cNvPr>
          <p:cNvSpPr/>
          <p:nvPr/>
        </p:nvSpPr>
        <p:spPr>
          <a:xfrm>
            <a:off x="8302173" y="1942991"/>
            <a:ext cx="2612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 smtClean="0">
                <a:solidFill>
                  <a:srgbClr val="0B0202"/>
                </a:solidFill>
              </a:rPr>
              <a:t>Реализация</a:t>
            </a:r>
            <a:endParaRPr lang="ko-KR" altLang="en-US" dirty="0">
              <a:solidFill>
                <a:srgbClr val="0B0202"/>
              </a:solidFill>
            </a:endParaRP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xmlns="" id="{9C6CE65C-B8F7-4BB2-9081-B6D99E6F2EE6}"/>
              </a:ext>
            </a:extLst>
          </p:cNvPr>
          <p:cNvSpPr/>
          <p:nvPr/>
        </p:nvSpPr>
        <p:spPr>
          <a:xfrm>
            <a:off x="7221517" y="1751944"/>
            <a:ext cx="931780" cy="931777"/>
          </a:xfrm>
          <a:prstGeom prst="ellipse">
            <a:avLst/>
          </a:prstGeom>
          <a:solidFill>
            <a:srgbClr val="DE946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xmlns="" id="{4FEDCBDC-14B9-45E8-97C2-2FE827A170FA}"/>
              </a:ext>
            </a:extLst>
          </p:cNvPr>
          <p:cNvSpPr/>
          <p:nvPr/>
        </p:nvSpPr>
        <p:spPr>
          <a:xfrm>
            <a:off x="1321701" y="678934"/>
            <a:ext cx="9548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3200" dirty="0" smtClean="0">
                <a:solidFill>
                  <a:srgbClr val="0B0202"/>
                </a:solidFill>
                <a:cs typeface="Arial" panose="020B0604020202020204" pitchFamily="34" charset="0"/>
              </a:rPr>
              <a:t>3 этапа организации инклюзивного процесса</a:t>
            </a:r>
            <a:endParaRPr lang="ko-KR" altLang="en-US" sz="3200" dirty="0">
              <a:solidFill>
                <a:srgbClr val="0B0202"/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932" y="2031888"/>
            <a:ext cx="438950" cy="371888"/>
          </a:xfrm>
          <a:prstGeom prst="rect">
            <a:avLst/>
          </a:prstGeom>
        </p:spPr>
      </p:pic>
      <p:sp>
        <p:nvSpPr>
          <p:cNvPr id="43" name="자유형: 도형 86">
            <a:extLst>
              <a:ext uri="{FF2B5EF4-FFF2-40B4-BE49-F238E27FC236}">
                <a16:creationId xmlns:a16="http://schemas.microsoft.com/office/drawing/2014/main" xmlns="" id="{24D88919-5406-4142-B387-67017E2306B0}"/>
              </a:ext>
            </a:extLst>
          </p:cNvPr>
          <p:cNvSpPr/>
          <p:nvPr/>
        </p:nvSpPr>
        <p:spPr>
          <a:xfrm>
            <a:off x="5157569" y="4852098"/>
            <a:ext cx="446552" cy="446550"/>
          </a:xfrm>
          <a:custGeom>
            <a:avLst/>
            <a:gdLst>
              <a:gd name="connsiteX0" fmla="*/ 108204 w 390525"/>
              <a:gd name="connsiteY0" fmla="*/ 175070 h 390525"/>
              <a:gd name="connsiteX1" fmla="*/ 85916 w 390525"/>
              <a:gd name="connsiteY1" fmla="*/ 197358 h 390525"/>
              <a:gd name="connsiteX2" fmla="*/ 108204 w 390525"/>
              <a:gd name="connsiteY2" fmla="*/ 219646 h 390525"/>
              <a:gd name="connsiteX3" fmla="*/ 130493 w 390525"/>
              <a:gd name="connsiteY3" fmla="*/ 197358 h 390525"/>
              <a:gd name="connsiteX4" fmla="*/ 108204 w 390525"/>
              <a:gd name="connsiteY4" fmla="*/ 175070 h 390525"/>
              <a:gd name="connsiteX5" fmla="*/ 108204 w 390525"/>
              <a:gd name="connsiteY5" fmla="*/ 175070 h 390525"/>
              <a:gd name="connsiteX6" fmla="*/ 85916 w 390525"/>
              <a:gd name="connsiteY6" fmla="*/ 197358 h 390525"/>
              <a:gd name="connsiteX7" fmla="*/ 108204 w 390525"/>
              <a:gd name="connsiteY7" fmla="*/ 219646 h 390525"/>
              <a:gd name="connsiteX8" fmla="*/ 130493 w 390525"/>
              <a:gd name="connsiteY8" fmla="*/ 197358 h 390525"/>
              <a:gd name="connsiteX9" fmla="*/ 108204 w 390525"/>
              <a:gd name="connsiteY9" fmla="*/ 175070 h 390525"/>
              <a:gd name="connsiteX10" fmla="*/ 108204 w 390525"/>
              <a:gd name="connsiteY10" fmla="*/ 175070 h 390525"/>
              <a:gd name="connsiteX11" fmla="*/ 85916 w 390525"/>
              <a:gd name="connsiteY11" fmla="*/ 197358 h 390525"/>
              <a:gd name="connsiteX12" fmla="*/ 108204 w 390525"/>
              <a:gd name="connsiteY12" fmla="*/ 219646 h 390525"/>
              <a:gd name="connsiteX13" fmla="*/ 130493 w 390525"/>
              <a:gd name="connsiteY13" fmla="*/ 197358 h 390525"/>
              <a:gd name="connsiteX14" fmla="*/ 108204 w 390525"/>
              <a:gd name="connsiteY14" fmla="*/ 175070 h 390525"/>
              <a:gd name="connsiteX15" fmla="*/ 241935 w 390525"/>
              <a:gd name="connsiteY15" fmla="*/ 97060 h 390525"/>
              <a:gd name="connsiteX16" fmla="*/ 219646 w 390525"/>
              <a:gd name="connsiteY16" fmla="*/ 119348 h 390525"/>
              <a:gd name="connsiteX17" fmla="*/ 241935 w 390525"/>
              <a:gd name="connsiteY17" fmla="*/ 141637 h 390525"/>
              <a:gd name="connsiteX18" fmla="*/ 264223 w 390525"/>
              <a:gd name="connsiteY18" fmla="*/ 119348 h 390525"/>
              <a:gd name="connsiteX19" fmla="*/ 241935 w 390525"/>
              <a:gd name="connsiteY19" fmla="*/ 97060 h 390525"/>
              <a:gd name="connsiteX20" fmla="*/ 241935 w 390525"/>
              <a:gd name="connsiteY20" fmla="*/ 97060 h 390525"/>
              <a:gd name="connsiteX21" fmla="*/ 219646 w 390525"/>
              <a:gd name="connsiteY21" fmla="*/ 119348 h 390525"/>
              <a:gd name="connsiteX22" fmla="*/ 241935 w 390525"/>
              <a:gd name="connsiteY22" fmla="*/ 141637 h 390525"/>
              <a:gd name="connsiteX23" fmla="*/ 264223 w 390525"/>
              <a:gd name="connsiteY23" fmla="*/ 119348 h 390525"/>
              <a:gd name="connsiteX24" fmla="*/ 241935 w 390525"/>
              <a:gd name="connsiteY24" fmla="*/ 97060 h 390525"/>
              <a:gd name="connsiteX25" fmla="*/ 108204 w 390525"/>
              <a:gd name="connsiteY25" fmla="*/ 175070 h 390525"/>
              <a:gd name="connsiteX26" fmla="*/ 85916 w 390525"/>
              <a:gd name="connsiteY26" fmla="*/ 197358 h 390525"/>
              <a:gd name="connsiteX27" fmla="*/ 108204 w 390525"/>
              <a:gd name="connsiteY27" fmla="*/ 219646 h 390525"/>
              <a:gd name="connsiteX28" fmla="*/ 130493 w 390525"/>
              <a:gd name="connsiteY28" fmla="*/ 197358 h 390525"/>
              <a:gd name="connsiteX29" fmla="*/ 108204 w 390525"/>
              <a:gd name="connsiteY29" fmla="*/ 175070 h 390525"/>
              <a:gd name="connsiteX30" fmla="*/ 197358 w 390525"/>
              <a:gd name="connsiteY30" fmla="*/ 7144 h 390525"/>
              <a:gd name="connsiteX31" fmla="*/ 7144 w 390525"/>
              <a:gd name="connsiteY31" fmla="*/ 197358 h 390525"/>
              <a:gd name="connsiteX32" fmla="*/ 197358 w 390525"/>
              <a:gd name="connsiteY32" fmla="*/ 387572 h 390525"/>
              <a:gd name="connsiteX33" fmla="*/ 387572 w 390525"/>
              <a:gd name="connsiteY33" fmla="*/ 197358 h 390525"/>
              <a:gd name="connsiteX34" fmla="*/ 197358 w 390525"/>
              <a:gd name="connsiteY34" fmla="*/ 7144 h 390525"/>
              <a:gd name="connsiteX35" fmla="*/ 152781 w 390525"/>
              <a:gd name="connsiteY35" fmla="*/ 197358 h 390525"/>
              <a:gd name="connsiteX36" fmla="*/ 150972 w 390525"/>
              <a:gd name="connsiteY36" fmla="*/ 209359 h 390525"/>
              <a:gd name="connsiteX37" fmla="*/ 210503 w 390525"/>
              <a:gd name="connsiteY37" fmla="*/ 243935 h 390525"/>
              <a:gd name="connsiteX38" fmla="*/ 241935 w 390525"/>
              <a:gd name="connsiteY38" fmla="*/ 230791 h 390525"/>
              <a:gd name="connsiteX39" fmla="*/ 286512 w 390525"/>
              <a:gd name="connsiteY39" fmla="*/ 275368 h 390525"/>
              <a:gd name="connsiteX40" fmla="*/ 241935 w 390525"/>
              <a:gd name="connsiteY40" fmla="*/ 319945 h 390525"/>
              <a:gd name="connsiteX41" fmla="*/ 197358 w 390525"/>
              <a:gd name="connsiteY41" fmla="*/ 275368 h 390525"/>
              <a:gd name="connsiteX42" fmla="*/ 199168 w 390525"/>
              <a:gd name="connsiteY42" fmla="*/ 263366 h 390525"/>
              <a:gd name="connsiteX43" fmla="*/ 139637 w 390525"/>
              <a:gd name="connsiteY43" fmla="*/ 228791 h 390525"/>
              <a:gd name="connsiteX44" fmla="*/ 108204 w 390525"/>
              <a:gd name="connsiteY44" fmla="*/ 241935 h 390525"/>
              <a:gd name="connsiteX45" fmla="*/ 63627 w 390525"/>
              <a:gd name="connsiteY45" fmla="*/ 197358 h 390525"/>
              <a:gd name="connsiteX46" fmla="*/ 108204 w 390525"/>
              <a:gd name="connsiteY46" fmla="*/ 152781 h 390525"/>
              <a:gd name="connsiteX47" fmla="*/ 139637 w 390525"/>
              <a:gd name="connsiteY47" fmla="*/ 165925 h 390525"/>
              <a:gd name="connsiteX48" fmla="*/ 199168 w 390525"/>
              <a:gd name="connsiteY48" fmla="*/ 131350 h 390525"/>
              <a:gd name="connsiteX49" fmla="*/ 197358 w 390525"/>
              <a:gd name="connsiteY49" fmla="*/ 119348 h 390525"/>
              <a:gd name="connsiteX50" fmla="*/ 241935 w 390525"/>
              <a:gd name="connsiteY50" fmla="*/ 74771 h 390525"/>
              <a:gd name="connsiteX51" fmla="*/ 286512 w 390525"/>
              <a:gd name="connsiteY51" fmla="*/ 119348 h 390525"/>
              <a:gd name="connsiteX52" fmla="*/ 241935 w 390525"/>
              <a:gd name="connsiteY52" fmla="*/ 163925 h 390525"/>
              <a:gd name="connsiteX53" fmla="*/ 210503 w 390525"/>
              <a:gd name="connsiteY53" fmla="*/ 150781 h 390525"/>
              <a:gd name="connsiteX54" fmla="*/ 150972 w 390525"/>
              <a:gd name="connsiteY54" fmla="*/ 185356 h 390525"/>
              <a:gd name="connsiteX55" fmla="*/ 152781 w 390525"/>
              <a:gd name="connsiteY55" fmla="*/ 197358 h 390525"/>
              <a:gd name="connsiteX56" fmla="*/ 241935 w 390525"/>
              <a:gd name="connsiteY56" fmla="*/ 141637 h 390525"/>
              <a:gd name="connsiteX57" fmla="*/ 264223 w 390525"/>
              <a:gd name="connsiteY57" fmla="*/ 119348 h 390525"/>
              <a:gd name="connsiteX58" fmla="*/ 241935 w 390525"/>
              <a:gd name="connsiteY58" fmla="*/ 97060 h 390525"/>
              <a:gd name="connsiteX59" fmla="*/ 219646 w 390525"/>
              <a:gd name="connsiteY59" fmla="*/ 119348 h 390525"/>
              <a:gd name="connsiteX60" fmla="*/ 241935 w 390525"/>
              <a:gd name="connsiteY60" fmla="*/ 141637 h 390525"/>
              <a:gd name="connsiteX61" fmla="*/ 241935 w 390525"/>
              <a:gd name="connsiteY61" fmla="*/ 297656 h 390525"/>
              <a:gd name="connsiteX62" fmla="*/ 264223 w 390525"/>
              <a:gd name="connsiteY62" fmla="*/ 275368 h 390525"/>
              <a:gd name="connsiteX63" fmla="*/ 241935 w 390525"/>
              <a:gd name="connsiteY63" fmla="*/ 253079 h 390525"/>
              <a:gd name="connsiteX64" fmla="*/ 219646 w 390525"/>
              <a:gd name="connsiteY64" fmla="*/ 275368 h 390525"/>
              <a:gd name="connsiteX65" fmla="*/ 241935 w 390525"/>
              <a:gd name="connsiteY65" fmla="*/ 297656 h 390525"/>
              <a:gd name="connsiteX66" fmla="*/ 108204 w 390525"/>
              <a:gd name="connsiteY66" fmla="*/ 175070 h 390525"/>
              <a:gd name="connsiteX67" fmla="*/ 85916 w 390525"/>
              <a:gd name="connsiteY67" fmla="*/ 197358 h 390525"/>
              <a:gd name="connsiteX68" fmla="*/ 108204 w 390525"/>
              <a:gd name="connsiteY68" fmla="*/ 219646 h 390525"/>
              <a:gd name="connsiteX69" fmla="*/ 130493 w 390525"/>
              <a:gd name="connsiteY69" fmla="*/ 197358 h 390525"/>
              <a:gd name="connsiteX70" fmla="*/ 108204 w 390525"/>
              <a:gd name="connsiteY70" fmla="*/ 175070 h 390525"/>
              <a:gd name="connsiteX71" fmla="*/ 108204 w 390525"/>
              <a:gd name="connsiteY71" fmla="*/ 175070 h 390525"/>
              <a:gd name="connsiteX72" fmla="*/ 85916 w 390525"/>
              <a:gd name="connsiteY72" fmla="*/ 197358 h 390525"/>
              <a:gd name="connsiteX73" fmla="*/ 108204 w 390525"/>
              <a:gd name="connsiteY73" fmla="*/ 219646 h 390525"/>
              <a:gd name="connsiteX74" fmla="*/ 130493 w 390525"/>
              <a:gd name="connsiteY74" fmla="*/ 197358 h 390525"/>
              <a:gd name="connsiteX75" fmla="*/ 108204 w 390525"/>
              <a:gd name="connsiteY75" fmla="*/ 175070 h 390525"/>
              <a:gd name="connsiteX76" fmla="*/ 241935 w 390525"/>
              <a:gd name="connsiteY76" fmla="*/ 97060 h 390525"/>
              <a:gd name="connsiteX77" fmla="*/ 219646 w 390525"/>
              <a:gd name="connsiteY77" fmla="*/ 119348 h 390525"/>
              <a:gd name="connsiteX78" fmla="*/ 241935 w 390525"/>
              <a:gd name="connsiteY78" fmla="*/ 141637 h 390525"/>
              <a:gd name="connsiteX79" fmla="*/ 264223 w 390525"/>
              <a:gd name="connsiteY79" fmla="*/ 119348 h 390525"/>
              <a:gd name="connsiteX80" fmla="*/ 241935 w 390525"/>
              <a:gd name="connsiteY80" fmla="*/ 97060 h 390525"/>
              <a:gd name="connsiteX81" fmla="*/ 241935 w 390525"/>
              <a:gd name="connsiteY81" fmla="*/ 97060 h 390525"/>
              <a:gd name="connsiteX82" fmla="*/ 219646 w 390525"/>
              <a:gd name="connsiteY82" fmla="*/ 119348 h 390525"/>
              <a:gd name="connsiteX83" fmla="*/ 241935 w 390525"/>
              <a:gd name="connsiteY83" fmla="*/ 141637 h 390525"/>
              <a:gd name="connsiteX84" fmla="*/ 264223 w 390525"/>
              <a:gd name="connsiteY84" fmla="*/ 119348 h 390525"/>
              <a:gd name="connsiteX85" fmla="*/ 241935 w 390525"/>
              <a:gd name="connsiteY85" fmla="*/ 97060 h 390525"/>
              <a:gd name="connsiteX86" fmla="*/ 108204 w 390525"/>
              <a:gd name="connsiteY86" fmla="*/ 175070 h 390525"/>
              <a:gd name="connsiteX87" fmla="*/ 85916 w 390525"/>
              <a:gd name="connsiteY87" fmla="*/ 197358 h 390525"/>
              <a:gd name="connsiteX88" fmla="*/ 108204 w 390525"/>
              <a:gd name="connsiteY88" fmla="*/ 219646 h 390525"/>
              <a:gd name="connsiteX89" fmla="*/ 130493 w 390525"/>
              <a:gd name="connsiteY89" fmla="*/ 197358 h 390525"/>
              <a:gd name="connsiteX90" fmla="*/ 108204 w 390525"/>
              <a:gd name="connsiteY90" fmla="*/ 17507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90525" h="390525"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97358" y="7144"/>
                </a:moveTo>
                <a:cubicBezTo>
                  <a:pt x="92869" y="7144"/>
                  <a:pt x="7144" y="92773"/>
                  <a:pt x="7144" y="197358"/>
                </a:cubicBezTo>
                <a:cubicBezTo>
                  <a:pt x="7144" y="301942"/>
                  <a:pt x="92773" y="387572"/>
                  <a:pt x="197358" y="387572"/>
                </a:cubicBezTo>
                <a:cubicBezTo>
                  <a:pt x="301847" y="387572"/>
                  <a:pt x="387572" y="301942"/>
                  <a:pt x="387572" y="197358"/>
                </a:cubicBezTo>
                <a:cubicBezTo>
                  <a:pt x="387572" y="92773"/>
                  <a:pt x="301943" y="7144"/>
                  <a:pt x="197358" y="7144"/>
                </a:cubicBezTo>
                <a:close/>
                <a:moveTo>
                  <a:pt x="152781" y="197358"/>
                </a:moveTo>
                <a:cubicBezTo>
                  <a:pt x="152781" y="201549"/>
                  <a:pt x="152115" y="205645"/>
                  <a:pt x="150972" y="209359"/>
                </a:cubicBezTo>
                <a:lnTo>
                  <a:pt x="210503" y="243935"/>
                </a:lnTo>
                <a:cubicBezTo>
                  <a:pt x="218504" y="235648"/>
                  <a:pt x="229648" y="230791"/>
                  <a:pt x="241935" y="230791"/>
                </a:cubicBezTo>
                <a:cubicBezTo>
                  <a:pt x="266415" y="230791"/>
                  <a:pt x="286512" y="250888"/>
                  <a:pt x="286512" y="275368"/>
                </a:cubicBezTo>
                <a:cubicBezTo>
                  <a:pt x="286512" y="299847"/>
                  <a:pt x="266415" y="319945"/>
                  <a:pt x="241935" y="319945"/>
                </a:cubicBezTo>
                <a:cubicBezTo>
                  <a:pt x="217456" y="319945"/>
                  <a:pt x="197358" y="299847"/>
                  <a:pt x="197358" y="275368"/>
                </a:cubicBezTo>
                <a:cubicBezTo>
                  <a:pt x="197358" y="271177"/>
                  <a:pt x="198025" y="267081"/>
                  <a:pt x="199168" y="263366"/>
                </a:cubicBezTo>
                <a:lnTo>
                  <a:pt x="139637" y="228791"/>
                </a:lnTo>
                <a:cubicBezTo>
                  <a:pt x="131636" y="237077"/>
                  <a:pt x="120491" y="241935"/>
                  <a:pt x="108204" y="241935"/>
                </a:cubicBezTo>
                <a:cubicBezTo>
                  <a:pt x="83725" y="241935"/>
                  <a:pt x="63627" y="221837"/>
                  <a:pt x="63627" y="197358"/>
                </a:cubicBezTo>
                <a:cubicBezTo>
                  <a:pt x="63627" y="172879"/>
                  <a:pt x="83725" y="152781"/>
                  <a:pt x="108204" y="152781"/>
                </a:cubicBezTo>
                <a:cubicBezTo>
                  <a:pt x="120491" y="152781"/>
                  <a:pt x="131636" y="157639"/>
                  <a:pt x="139637" y="165925"/>
                </a:cubicBezTo>
                <a:lnTo>
                  <a:pt x="199168" y="131350"/>
                </a:lnTo>
                <a:cubicBezTo>
                  <a:pt x="198025" y="127540"/>
                  <a:pt x="197358" y="123539"/>
                  <a:pt x="197358" y="119348"/>
                </a:cubicBezTo>
                <a:cubicBezTo>
                  <a:pt x="197358" y="94869"/>
                  <a:pt x="217456" y="74771"/>
                  <a:pt x="241935" y="74771"/>
                </a:cubicBezTo>
                <a:cubicBezTo>
                  <a:pt x="266415" y="74771"/>
                  <a:pt x="286512" y="94869"/>
                  <a:pt x="286512" y="119348"/>
                </a:cubicBezTo>
                <a:cubicBezTo>
                  <a:pt x="286512" y="143827"/>
                  <a:pt x="266415" y="163925"/>
                  <a:pt x="241935" y="163925"/>
                </a:cubicBezTo>
                <a:cubicBezTo>
                  <a:pt x="229648" y="163925"/>
                  <a:pt x="218504" y="159067"/>
                  <a:pt x="210503" y="150781"/>
                </a:cubicBezTo>
                <a:lnTo>
                  <a:pt x="150972" y="185356"/>
                </a:lnTo>
                <a:cubicBezTo>
                  <a:pt x="152115" y="189071"/>
                  <a:pt x="152781" y="193072"/>
                  <a:pt x="152781" y="197358"/>
                </a:cubicBezTo>
                <a:close/>
                <a:moveTo>
                  <a:pt x="241935" y="141637"/>
                </a:move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540"/>
                  <a:pt x="229743" y="141637"/>
                  <a:pt x="241935" y="141637"/>
                </a:cubicBezTo>
                <a:close/>
                <a:moveTo>
                  <a:pt x="241935" y="297656"/>
                </a:moveTo>
                <a:cubicBezTo>
                  <a:pt x="254222" y="297656"/>
                  <a:pt x="264223" y="287655"/>
                  <a:pt x="264223" y="275368"/>
                </a:cubicBezTo>
                <a:cubicBezTo>
                  <a:pt x="264223" y="263080"/>
                  <a:pt x="254222" y="253079"/>
                  <a:pt x="241935" y="253079"/>
                </a:cubicBezTo>
                <a:cubicBezTo>
                  <a:pt x="229362" y="253079"/>
                  <a:pt x="219646" y="263557"/>
                  <a:pt x="219646" y="275368"/>
                </a:cubicBezTo>
                <a:cubicBezTo>
                  <a:pt x="219646" y="287560"/>
                  <a:pt x="229743" y="297656"/>
                  <a:pt x="241935" y="297656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</a:path>
            </a:pathLst>
          </a:custGeom>
          <a:solidFill>
            <a:srgbClr val="FCF8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44" name="그룹 128">
            <a:extLst>
              <a:ext uri="{FF2B5EF4-FFF2-40B4-BE49-F238E27FC236}">
                <a16:creationId xmlns:a16="http://schemas.microsoft.com/office/drawing/2014/main" xmlns="" id="{E77BDEDD-7DAE-4CD7-A808-F4F41255989C}"/>
              </a:ext>
            </a:extLst>
          </p:cNvPr>
          <p:cNvGrpSpPr/>
          <p:nvPr/>
        </p:nvGrpSpPr>
        <p:grpSpPr>
          <a:xfrm>
            <a:off x="2601023" y="1942991"/>
            <a:ext cx="390525" cy="390525"/>
            <a:chOff x="797519" y="892968"/>
            <a:chExt cx="390525" cy="390525"/>
          </a:xfrm>
          <a:solidFill>
            <a:srgbClr val="FCF8F7"/>
          </a:solidFill>
        </p:grpSpPr>
        <p:sp>
          <p:nvSpPr>
            <p:cNvPr id="45" name="자유형: 도형 129">
              <a:extLst>
                <a:ext uri="{FF2B5EF4-FFF2-40B4-BE49-F238E27FC236}">
                  <a16:creationId xmlns:a16="http://schemas.microsoft.com/office/drawing/2014/main" xmlns="" id="{C7ABB20A-58EB-47C5-A331-CDCBD6E24419}"/>
                </a:ext>
              </a:extLst>
            </p:cNvPr>
            <p:cNvSpPr/>
            <p:nvPr/>
          </p:nvSpPr>
          <p:spPr>
            <a:xfrm>
              <a:off x="909248" y="938117"/>
              <a:ext cx="76200" cy="76200"/>
            </a:xfrm>
            <a:custGeom>
              <a:avLst/>
              <a:gdLst>
                <a:gd name="connsiteX0" fmla="*/ 73819 w 76200"/>
                <a:gd name="connsiteY0" fmla="*/ 40481 h 76200"/>
                <a:gd name="connsiteX1" fmla="*/ 40481 w 76200"/>
                <a:gd name="connsiteY1" fmla="*/ 7144 h 76200"/>
                <a:gd name="connsiteX2" fmla="*/ 7144 w 76200"/>
                <a:gd name="connsiteY2" fmla="*/ 40481 h 76200"/>
                <a:gd name="connsiteX3" fmla="*/ 40481 w 76200"/>
                <a:gd name="connsiteY3" fmla="*/ 73819 h 76200"/>
                <a:gd name="connsiteX4" fmla="*/ 73819 w 76200"/>
                <a:gd name="connsiteY4" fmla="*/ 40481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6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5" y="73819"/>
                    <a:pt x="73819" y="58769"/>
                    <a:pt x="73819" y="40481"/>
                  </a:cubicBezTo>
                  <a:close/>
                  <a:moveTo>
                    <a:pt x="40481" y="51530"/>
                  </a:move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195"/>
                    <a:pt x="34290" y="29242"/>
                    <a:pt x="40481" y="29242"/>
                  </a:cubicBezTo>
                  <a:cubicBezTo>
                    <a:pt x="46672" y="29242"/>
                    <a:pt x="51626" y="34195"/>
                    <a:pt x="51626" y="40386"/>
                  </a:cubicBezTo>
                  <a:cubicBezTo>
                    <a:pt x="51626" y="46577"/>
                    <a:pt x="46672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" name="자유형: 도형 130">
              <a:extLst>
                <a:ext uri="{FF2B5EF4-FFF2-40B4-BE49-F238E27FC236}">
                  <a16:creationId xmlns:a16="http://schemas.microsoft.com/office/drawing/2014/main" xmlns="" id="{90CB0F6D-0D59-4F22-AEC0-634ECE359BF5}"/>
                </a:ext>
              </a:extLst>
            </p:cNvPr>
            <p:cNvSpPr/>
            <p:nvPr/>
          </p:nvSpPr>
          <p:spPr>
            <a:xfrm>
              <a:off x="887150" y="1004755"/>
              <a:ext cx="123825" cy="95250"/>
            </a:xfrm>
            <a:custGeom>
              <a:avLst/>
              <a:gdLst>
                <a:gd name="connsiteX0" fmla="*/ 7144 w 123825"/>
                <a:gd name="connsiteY0" fmla="*/ 63283 h 95250"/>
                <a:gd name="connsiteX1" fmla="*/ 7144 w 123825"/>
                <a:gd name="connsiteY1" fmla="*/ 84810 h 95250"/>
                <a:gd name="connsiteX2" fmla="*/ 18288 w 123825"/>
                <a:gd name="connsiteY2" fmla="*/ 95954 h 95250"/>
                <a:gd name="connsiteX3" fmla="*/ 107061 w 123825"/>
                <a:gd name="connsiteY3" fmla="*/ 95954 h 95250"/>
                <a:gd name="connsiteX4" fmla="*/ 118205 w 123825"/>
                <a:gd name="connsiteY4" fmla="*/ 84810 h 95250"/>
                <a:gd name="connsiteX5" fmla="*/ 118205 w 123825"/>
                <a:gd name="connsiteY5" fmla="*/ 62616 h 95250"/>
                <a:gd name="connsiteX6" fmla="*/ 60674 w 123825"/>
                <a:gd name="connsiteY6" fmla="*/ 7181 h 95250"/>
                <a:gd name="connsiteX7" fmla="*/ 7144 w 123825"/>
                <a:gd name="connsiteY7" fmla="*/ 63283 h 95250"/>
                <a:gd name="connsiteX8" fmla="*/ 95917 w 123825"/>
                <a:gd name="connsiteY8" fmla="*/ 73761 h 95250"/>
                <a:gd name="connsiteX9" fmla="*/ 29337 w 123825"/>
                <a:gd name="connsiteY9" fmla="*/ 73761 h 95250"/>
                <a:gd name="connsiteX10" fmla="*/ 29337 w 123825"/>
                <a:gd name="connsiteY10" fmla="*/ 63188 h 95250"/>
                <a:gd name="connsiteX11" fmla="*/ 60769 w 123825"/>
                <a:gd name="connsiteY11" fmla="*/ 29374 h 95250"/>
                <a:gd name="connsiteX12" fmla="*/ 95917 w 123825"/>
                <a:gd name="connsiteY12" fmla="*/ 62616 h 95250"/>
                <a:gd name="connsiteX13" fmla="*/ 95917 w 123825"/>
                <a:gd name="connsiteY13" fmla="*/ 7376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7144" y="63283"/>
                  </a:moveTo>
                  <a:lnTo>
                    <a:pt x="7144" y="84810"/>
                  </a:lnTo>
                  <a:cubicBezTo>
                    <a:pt x="7144" y="90906"/>
                    <a:pt x="12097" y="95954"/>
                    <a:pt x="18288" y="95954"/>
                  </a:cubicBezTo>
                  <a:lnTo>
                    <a:pt x="107061" y="95954"/>
                  </a:lnTo>
                  <a:cubicBezTo>
                    <a:pt x="113157" y="95954"/>
                    <a:pt x="118205" y="91001"/>
                    <a:pt x="118205" y="84810"/>
                  </a:cubicBezTo>
                  <a:lnTo>
                    <a:pt x="118205" y="62616"/>
                  </a:lnTo>
                  <a:cubicBezTo>
                    <a:pt x="118205" y="31374"/>
                    <a:pt x="92202" y="6038"/>
                    <a:pt x="60674" y="7181"/>
                  </a:cubicBezTo>
                  <a:cubicBezTo>
                    <a:pt x="30575" y="8229"/>
                    <a:pt x="7144" y="33375"/>
                    <a:pt x="7144" y="63283"/>
                  </a:cubicBezTo>
                  <a:close/>
                  <a:moveTo>
                    <a:pt x="95917" y="73761"/>
                  </a:moveTo>
                  <a:lnTo>
                    <a:pt x="29337" y="73761"/>
                  </a:lnTo>
                  <a:lnTo>
                    <a:pt x="29337" y="63188"/>
                  </a:lnTo>
                  <a:cubicBezTo>
                    <a:pt x="29337" y="45852"/>
                    <a:pt x="43434" y="30327"/>
                    <a:pt x="60769" y="29374"/>
                  </a:cubicBezTo>
                  <a:cubicBezTo>
                    <a:pt x="80010" y="28326"/>
                    <a:pt x="95917" y="43662"/>
                    <a:pt x="95917" y="62616"/>
                  </a:cubicBezTo>
                  <a:lnTo>
                    <a:pt x="95917" y="73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" name="자유형: 도형 131">
              <a:extLst>
                <a:ext uri="{FF2B5EF4-FFF2-40B4-BE49-F238E27FC236}">
                  <a16:creationId xmlns:a16="http://schemas.microsoft.com/office/drawing/2014/main" xmlns="" id="{36658020-B952-40C6-AF8E-7CEF8AC54855}"/>
                </a:ext>
              </a:extLst>
            </p:cNvPr>
            <p:cNvSpPr/>
            <p:nvPr/>
          </p:nvSpPr>
          <p:spPr>
            <a:xfrm>
              <a:off x="887171" y="1115758"/>
              <a:ext cx="123825" cy="28575"/>
            </a:xfrm>
            <a:custGeom>
              <a:avLst/>
              <a:gdLst>
                <a:gd name="connsiteX0" fmla="*/ 107040 w 123825"/>
                <a:gd name="connsiteY0" fmla="*/ 7144 h 28575"/>
                <a:gd name="connsiteX1" fmla="*/ 18552 w 123825"/>
                <a:gd name="connsiteY1" fmla="*/ 7144 h 28575"/>
                <a:gd name="connsiteX2" fmla="*/ 7218 w 123825"/>
                <a:gd name="connsiteY2" fmla="*/ 16955 h 28575"/>
                <a:gd name="connsiteX3" fmla="*/ 18267 w 123825"/>
                <a:gd name="connsiteY3" fmla="*/ 29337 h 28575"/>
                <a:gd name="connsiteX4" fmla="*/ 106754 w 123825"/>
                <a:gd name="connsiteY4" fmla="*/ 29337 h 28575"/>
                <a:gd name="connsiteX5" fmla="*/ 118089 w 123825"/>
                <a:gd name="connsiteY5" fmla="*/ 19526 h 28575"/>
                <a:gd name="connsiteX6" fmla="*/ 107040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040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5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9" y="19526"/>
                  </a:cubicBezTo>
                  <a:cubicBezTo>
                    <a:pt x="118755" y="12764"/>
                    <a:pt x="113517" y="7144"/>
                    <a:pt x="10704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132">
              <a:extLst>
                <a:ext uri="{FF2B5EF4-FFF2-40B4-BE49-F238E27FC236}">
                  <a16:creationId xmlns:a16="http://schemas.microsoft.com/office/drawing/2014/main" xmlns="" id="{42C8C954-5907-440F-BC75-000C993B6A13}"/>
                </a:ext>
              </a:extLst>
            </p:cNvPr>
            <p:cNvSpPr/>
            <p:nvPr/>
          </p:nvSpPr>
          <p:spPr>
            <a:xfrm>
              <a:off x="887171" y="1160144"/>
              <a:ext cx="123825" cy="28575"/>
            </a:xfrm>
            <a:custGeom>
              <a:avLst/>
              <a:gdLst>
                <a:gd name="connsiteX0" fmla="*/ 107040 w 123825"/>
                <a:gd name="connsiteY0" fmla="*/ 7144 h 28575"/>
                <a:gd name="connsiteX1" fmla="*/ 18552 w 123825"/>
                <a:gd name="connsiteY1" fmla="*/ 7144 h 28575"/>
                <a:gd name="connsiteX2" fmla="*/ 7218 w 123825"/>
                <a:gd name="connsiteY2" fmla="*/ 16955 h 28575"/>
                <a:gd name="connsiteX3" fmla="*/ 18267 w 123825"/>
                <a:gd name="connsiteY3" fmla="*/ 29337 h 28575"/>
                <a:gd name="connsiteX4" fmla="*/ 106754 w 123825"/>
                <a:gd name="connsiteY4" fmla="*/ 29337 h 28575"/>
                <a:gd name="connsiteX5" fmla="*/ 118089 w 123825"/>
                <a:gd name="connsiteY5" fmla="*/ 19526 h 28575"/>
                <a:gd name="connsiteX6" fmla="*/ 107040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040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5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9" y="19526"/>
                  </a:cubicBezTo>
                  <a:cubicBezTo>
                    <a:pt x="118755" y="12859"/>
                    <a:pt x="113517" y="7144"/>
                    <a:pt x="10704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" name="자유형: 도형 133">
              <a:extLst>
                <a:ext uri="{FF2B5EF4-FFF2-40B4-BE49-F238E27FC236}">
                  <a16:creationId xmlns:a16="http://schemas.microsoft.com/office/drawing/2014/main" xmlns="" id="{A5BB33AB-6C38-4661-9F75-691AED52C532}"/>
                </a:ext>
              </a:extLst>
            </p:cNvPr>
            <p:cNvSpPr/>
            <p:nvPr/>
          </p:nvSpPr>
          <p:spPr>
            <a:xfrm>
              <a:off x="797519" y="892968"/>
              <a:ext cx="390525" cy="390525"/>
            </a:xfrm>
            <a:custGeom>
              <a:avLst/>
              <a:gdLst>
                <a:gd name="connsiteX0" fmla="*/ 386144 w 390525"/>
                <a:gd name="connsiteY0" fmla="*/ 138494 h 390525"/>
                <a:gd name="connsiteX1" fmla="*/ 382905 w 390525"/>
                <a:gd name="connsiteY1" fmla="*/ 130683 h 390525"/>
                <a:gd name="connsiteX2" fmla="*/ 351472 w 390525"/>
                <a:gd name="connsiteY2" fmla="*/ 99251 h 390525"/>
                <a:gd name="connsiteX3" fmla="*/ 335756 w 390525"/>
                <a:gd name="connsiteY3" fmla="*/ 99251 h 390525"/>
                <a:gd name="connsiteX4" fmla="*/ 296513 w 390525"/>
                <a:gd name="connsiteY4" fmla="*/ 138494 h 390525"/>
                <a:gd name="connsiteX5" fmla="*/ 296513 w 390525"/>
                <a:gd name="connsiteY5" fmla="*/ 85630 h 390525"/>
                <a:gd name="connsiteX6" fmla="*/ 293275 w 390525"/>
                <a:gd name="connsiteY6" fmla="*/ 77819 h 390525"/>
                <a:gd name="connsiteX7" fmla="*/ 226695 w 390525"/>
                <a:gd name="connsiteY7" fmla="*/ 10478 h 390525"/>
                <a:gd name="connsiteX8" fmla="*/ 226695 w 390525"/>
                <a:gd name="connsiteY8" fmla="*/ 10478 h 390525"/>
                <a:gd name="connsiteX9" fmla="*/ 218885 w 390525"/>
                <a:gd name="connsiteY9" fmla="*/ 7144 h 390525"/>
                <a:gd name="connsiteX10" fmla="*/ 63437 w 390525"/>
                <a:gd name="connsiteY10" fmla="*/ 7144 h 390525"/>
                <a:gd name="connsiteX11" fmla="*/ 52292 w 390525"/>
                <a:gd name="connsiteY11" fmla="*/ 18288 h 390525"/>
                <a:gd name="connsiteX12" fmla="*/ 52292 w 390525"/>
                <a:gd name="connsiteY12" fmla="*/ 52292 h 390525"/>
                <a:gd name="connsiteX13" fmla="*/ 18288 w 390525"/>
                <a:gd name="connsiteY13" fmla="*/ 52292 h 390525"/>
                <a:gd name="connsiteX14" fmla="*/ 7144 w 390525"/>
                <a:gd name="connsiteY14" fmla="*/ 63437 h 390525"/>
                <a:gd name="connsiteX15" fmla="*/ 7144 w 390525"/>
                <a:gd name="connsiteY15" fmla="*/ 374999 h 390525"/>
                <a:gd name="connsiteX16" fmla="*/ 18288 w 390525"/>
                <a:gd name="connsiteY16" fmla="*/ 386144 h 390525"/>
                <a:gd name="connsiteX17" fmla="*/ 241078 w 390525"/>
                <a:gd name="connsiteY17" fmla="*/ 386144 h 390525"/>
                <a:gd name="connsiteX18" fmla="*/ 252222 w 390525"/>
                <a:gd name="connsiteY18" fmla="*/ 374999 h 390525"/>
                <a:gd name="connsiteX19" fmla="*/ 252222 w 390525"/>
                <a:gd name="connsiteY19" fmla="*/ 340995 h 390525"/>
                <a:gd name="connsiteX20" fmla="*/ 285560 w 390525"/>
                <a:gd name="connsiteY20" fmla="*/ 340995 h 390525"/>
                <a:gd name="connsiteX21" fmla="*/ 296704 w 390525"/>
                <a:gd name="connsiteY21" fmla="*/ 329851 h 390525"/>
                <a:gd name="connsiteX22" fmla="*/ 296704 w 390525"/>
                <a:gd name="connsiteY22" fmla="*/ 232601 h 390525"/>
                <a:gd name="connsiteX23" fmla="*/ 383000 w 390525"/>
                <a:gd name="connsiteY23" fmla="*/ 146304 h 390525"/>
                <a:gd name="connsiteX24" fmla="*/ 386144 w 390525"/>
                <a:gd name="connsiteY24" fmla="*/ 138494 h 390525"/>
                <a:gd name="connsiteX25" fmla="*/ 277654 w 390525"/>
                <a:gd name="connsiteY25" fmla="*/ 220123 h 390525"/>
                <a:gd name="connsiteX26" fmla="*/ 274130 w 390525"/>
                <a:gd name="connsiteY26" fmla="*/ 223647 h 390525"/>
                <a:gd name="connsiteX27" fmla="*/ 250603 w 390525"/>
                <a:gd name="connsiteY27" fmla="*/ 231458 h 390525"/>
                <a:gd name="connsiteX28" fmla="*/ 258413 w 390525"/>
                <a:gd name="connsiteY28" fmla="*/ 207931 h 390525"/>
                <a:gd name="connsiteX29" fmla="*/ 311468 w 390525"/>
                <a:gd name="connsiteY29" fmla="*/ 154877 h 390525"/>
                <a:gd name="connsiteX30" fmla="*/ 327184 w 390525"/>
                <a:gd name="connsiteY30" fmla="*/ 170593 h 390525"/>
                <a:gd name="connsiteX31" fmla="*/ 277654 w 390525"/>
                <a:gd name="connsiteY31" fmla="*/ 220123 h 390525"/>
                <a:gd name="connsiteX32" fmla="*/ 229934 w 390525"/>
                <a:gd name="connsiteY32" fmla="*/ 45244 h 390525"/>
                <a:gd name="connsiteX33" fmla="*/ 258890 w 390525"/>
                <a:gd name="connsiteY33" fmla="*/ 74486 h 390525"/>
                <a:gd name="connsiteX34" fmla="*/ 229934 w 390525"/>
                <a:gd name="connsiteY34" fmla="*/ 74486 h 390525"/>
                <a:gd name="connsiteX35" fmla="*/ 229934 w 390525"/>
                <a:gd name="connsiteY35" fmla="*/ 45244 h 390525"/>
                <a:gd name="connsiteX36" fmla="*/ 229934 w 390525"/>
                <a:gd name="connsiteY36" fmla="*/ 363855 h 390525"/>
                <a:gd name="connsiteX37" fmla="*/ 29337 w 390525"/>
                <a:gd name="connsiteY37" fmla="*/ 363855 h 390525"/>
                <a:gd name="connsiteX38" fmla="*/ 29337 w 390525"/>
                <a:gd name="connsiteY38" fmla="*/ 74486 h 390525"/>
                <a:gd name="connsiteX39" fmla="*/ 52292 w 390525"/>
                <a:gd name="connsiteY39" fmla="*/ 74486 h 390525"/>
                <a:gd name="connsiteX40" fmla="*/ 52292 w 390525"/>
                <a:gd name="connsiteY40" fmla="*/ 329851 h 390525"/>
                <a:gd name="connsiteX41" fmla="*/ 63437 w 390525"/>
                <a:gd name="connsiteY41" fmla="*/ 340995 h 390525"/>
                <a:gd name="connsiteX42" fmla="*/ 229934 w 390525"/>
                <a:gd name="connsiteY42" fmla="*/ 340995 h 390525"/>
                <a:gd name="connsiteX43" fmla="*/ 229934 w 390525"/>
                <a:gd name="connsiteY43" fmla="*/ 363855 h 390525"/>
                <a:gd name="connsiteX44" fmla="*/ 74486 w 390525"/>
                <a:gd name="connsiteY44" fmla="*/ 318707 h 390525"/>
                <a:gd name="connsiteX45" fmla="*/ 74486 w 390525"/>
                <a:gd name="connsiteY45" fmla="*/ 29337 h 390525"/>
                <a:gd name="connsiteX46" fmla="*/ 207740 w 390525"/>
                <a:gd name="connsiteY46" fmla="*/ 29337 h 390525"/>
                <a:gd name="connsiteX47" fmla="*/ 207740 w 390525"/>
                <a:gd name="connsiteY47" fmla="*/ 85630 h 390525"/>
                <a:gd name="connsiteX48" fmla="*/ 218885 w 390525"/>
                <a:gd name="connsiteY48" fmla="*/ 96774 h 390525"/>
                <a:gd name="connsiteX49" fmla="*/ 274415 w 390525"/>
                <a:gd name="connsiteY49" fmla="*/ 96774 h 390525"/>
                <a:gd name="connsiteX50" fmla="*/ 274415 w 390525"/>
                <a:gd name="connsiteY50" fmla="*/ 160687 h 390525"/>
                <a:gd name="connsiteX51" fmla="*/ 240887 w 390525"/>
                <a:gd name="connsiteY51" fmla="*/ 194215 h 390525"/>
                <a:gd name="connsiteX52" fmla="*/ 238220 w 390525"/>
                <a:gd name="connsiteY52" fmla="*/ 198596 h 390525"/>
                <a:gd name="connsiteX53" fmla="*/ 222504 w 390525"/>
                <a:gd name="connsiteY53" fmla="*/ 245650 h 390525"/>
                <a:gd name="connsiteX54" fmla="*/ 225171 w 390525"/>
                <a:gd name="connsiteY54" fmla="*/ 256985 h 390525"/>
                <a:gd name="connsiteX55" fmla="*/ 236506 w 390525"/>
                <a:gd name="connsiteY55" fmla="*/ 259652 h 390525"/>
                <a:gd name="connsiteX56" fmla="*/ 274415 w 390525"/>
                <a:gd name="connsiteY56" fmla="*/ 246983 h 390525"/>
                <a:gd name="connsiteX57" fmla="*/ 274415 w 390525"/>
                <a:gd name="connsiteY57" fmla="*/ 318707 h 390525"/>
                <a:gd name="connsiteX58" fmla="*/ 74486 w 390525"/>
                <a:gd name="connsiteY58" fmla="*/ 318707 h 390525"/>
                <a:gd name="connsiteX59" fmla="*/ 342900 w 390525"/>
                <a:gd name="connsiteY59" fmla="*/ 154877 h 390525"/>
                <a:gd name="connsiteX60" fmla="*/ 327184 w 390525"/>
                <a:gd name="connsiteY60" fmla="*/ 139160 h 390525"/>
                <a:gd name="connsiteX61" fmla="*/ 343662 w 390525"/>
                <a:gd name="connsiteY61" fmla="*/ 122682 h 390525"/>
                <a:gd name="connsiteX62" fmla="*/ 359378 w 390525"/>
                <a:gd name="connsiteY62" fmla="*/ 138398 h 390525"/>
                <a:gd name="connsiteX63" fmla="*/ 342900 w 390525"/>
                <a:gd name="connsiteY63" fmla="*/ 15487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90525" h="390525">
                  <a:moveTo>
                    <a:pt x="386144" y="138494"/>
                  </a:moveTo>
                  <a:cubicBezTo>
                    <a:pt x="386144" y="135541"/>
                    <a:pt x="385001" y="132683"/>
                    <a:pt x="382905" y="130683"/>
                  </a:cubicBezTo>
                  <a:lnTo>
                    <a:pt x="351472" y="99251"/>
                  </a:lnTo>
                  <a:cubicBezTo>
                    <a:pt x="347091" y="94869"/>
                    <a:pt x="340138" y="94869"/>
                    <a:pt x="335756" y="99251"/>
                  </a:cubicBezTo>
                  <a:lnTo>
                    <a:pt x="296513" y="138494"/>
                  </a:lnTo>
                  <a:lnTo>
                    <a:pt x="296513" y="85630"/>
                  </a:lnTo>
                  <a:cubicBezTo>
                    <a:pt x="296513" y="82677"/>
                    <a:pt x="295275" y="79820"/>
                    <a:pt x="293275" y="77819"/>
                  </a:cubicBezTo>
                  <a:lnTo>
                    <a:pt x="226695" y="10478"/>
                  </a:lnTo>
                  <a:cubicBezTo>
                    <a:pt x="226695" y="10478"/>
                    <a:pt x="226695" y="10478"/>
                    <a:pt x="226695" y="10478"/>
                  </a:cubicBezTo>
                  <a:cubicBezTo>
                    <a:pt x="224695" y="8382"/>
                    <a:pt x="221933" y="7144"/>
                    <a:pt x="218885" y="7144"/>
                  </a:cubicBezTo>
                  <a:lnTo>
                    <a:pt x="63437" y="7144"/>
                  </a:lnTo>
                  <a:cubicBezTo>
                    <a:pt x="57341" y="7144"/>
                    <a:pt x="52292" y="12097"/>
                    <a:pt x="52292" y="18288"/>
                  </a:cubicBezTo>
                  <a:lnTo>
                    <a:pt x="52292" y="52292"/>
                  </a:lnTo>
                  <a:lnTo>
                    <a:pt x="18288" y="52292"/>
                  </a:lnTo>
                  <a:cubicBezTo>
                    <a:pt x="12192" y="52292"/>
                    <a:pt x="7144" y="57245"/>
                    <a:pt x="7144" y="63437"/>
                  </a:cubicBezTo>
                  <a:lnTo>
                    <a:pt x="7144" y="374999"/>
                  </a:lnTo>
                  <a:cubicBezTo>
                    <a:pt x="7144" y="381095"/>
                    <a:pt x="12097" y="386144"/>
                    <a:pt x="18288" y="386144"/>
                  </a:cubicBezTo>
                  <a:lnTo>
                    <a:pt x="241078" y="386144"/>
                  </a:lnTo>
                  <a:cubicBezTo>
                    <a:pt x="247174" y="386144"/>
                    <a:pt x="252222" y="381191"/>
                    <a:pt x="252222" y="374999"/>
                  </a:cubicBezTo>
                  <a:lnTo>
                    <a:pt x="252222" y="340995"/>
                  </a:lnTo>
                  <a:lnTo>
                    <a:pt x="285560" y="340995"/>
                  </a:lnTo>
                  <a:cubicBezTo>
                    <a:pt x="291656" y="340995"/>
                    <a:pt x="296704" y="336042"/>
                    <a:pt x="296704" y="329851"/>
                  </a:cubicBezTo>
                  <a:lnTo>
                    <a:pt x="296704" y="232601"/>
                  </a:lnTo>
                  <a:lnTo>
                    <a:pt x="383000" y="146304"/>
                  </a:lnTo>
                  <a:cubicBezTo>
                    <a:pt x="384905" y="144209"/>
                    <a:pt x="386144" y="141446"/>
                    <a:pt x="386144" y="138494"/>
                  </a:cubicBezTo>
                  <a:close/>
                  <a:moveTo>
                    <a:pt x="277654" y="220123"/>
                  </a:moveTo>
                  <a:lnTo>
                    <a:pt x="274130" y="223647"/>
                  </a:lnTo>
                  <a:lnTo>
                    <a:pt x="250603" y="231458"/>
                  </a:lnTo>
                  <a:lnTo>
                    <a:pt x="258413" y="207931"/>
                  </a:lnTo>
                  <a:lnTo>
                    <a:pt x="311468" y="154877"/>
                  </a:lnTo>
                  <a:lnTo>
                    <a:pt x="327184" y="170593"/>
                  </a:lnTo>
                  <a:lnTo>
                    <a:pt x="277654" y="220123"/>
                  </a:lnTo>
                  <a:close/>
                  <a:moveTo>
                    <a:pt x="229934" y="45244"/>
                  </a:moveTo>
                  <a:lnTo>
                    <a:pt x="258890" y="74486"/>
                  </a:lnTo>
                  <a:lnTo>
                    <a:pt x="229934" y="74486"/>
                  </a:lnTo>
                  <a:lnTo>
                    <a:pt x="229934" y="45244"/>
                  </a:lnTo>
                  <a:close/>
                  <a:moveTo>
                    <a:pt x="229934" y="363855"/>
                  </a:moveTo>
                  <a:lnTo>
                    <a:pt x="29337" y="363855"/>
                  </a:lnTo>
                  <a:lnTo>
                    <a:pt x="29337" y="74486"/>
                  </a:lnTo>
                  <a:lnTo>
                    <a:pt x="52292" y="74486"/>
                  </a:lnTo>
                  <a:lnTo>
                    <a:pt x="52292" y="329851"/>
                  </a:lnTo>
                  <a:cubicBezTo>
                    <a:pt x="52292" y="335947"/>
                    <a:pt x="57245" y="340995"/>
                    <a:pt x="63437" y="340995"/>
                  </a:cubicBezTo>
                  <a:lnTo>
                    <a:pt x="229934" y="340995"/>
                  </a:lnTo>
                  <a:lnTo>
                    <a:pt x="229934" y="363855"/>
                  </a:lnTo>
                  <a:close/>
                  <a:moveTo>
                    <a:pt x="74486" y="318707"/>
                  </a:moveTo>
                  <a:lnTo>
                    <a:pt x="74486" y="29337"/>
                  </a:lnTo>
                  <a:lnTo>
                    <a:pt x="207740" y="29337"/>
                  </a:lnTo>
                  <a:lnTo>
                    <a:pt x="207740" y="85630"/>
                  </a:lnTo>
                  <a:cubicBezTo>
                    <a:pt x="207740" y="91726"/>
                    <a:pt x="212693" y="96774"/>
                    <a:pt x="218885" y="96774"/>
                  </a:cubicBezTo>
                  <a:lnTo>
                    <a:pt x="274415" y="96774"/>
                  </a:lnTo>
                  <a:lnTo>
                    <a:pt x="274415" y="160687"/>
                  </a:lnTo>
                  <a:lnTo>
                    <a:pt x="240887" y="194215"/>
                  </a:lnTo>
                  <a:cubicBezTo>
                    <a:pt x="239649" y="195453"/>
                    <a:pt x="238792" y="196882"/>
                    <a:pt x="238220" y="198596"/>
                  </a:cubicBezTo>
                  <a:lnTo>
                    <a:pt x="222504" y="245650"/>
                  </a:lnTo>
                  <a:cubicBezTo>
                    <a:pt x="221171" y="249650"/>
                    <a:pt x="222218" y="254032"/>
                    <a:pt x="225171" y="256985"/>
                  </a:cubicBezTo>
                  <a:cubicBezTo>
                    <a:pt x="228124" y="259937"/>
                    <a:pt x="232505" y="260985"/>
                    <a:pt x="236506" y="259652"/>
                  </a:cubicBezTo>
                  <a:lnTo>
                    <a:pt x="274415" y="246983"/>
                  </a:lnTo>
                  <a:lnTo>
                    <a:pt x="274415" y="318707"/>
                  </a:lnTo>
                  <a:lnTo>
                    <a:pt x="74486" y="318707"/>
                  </a:lnTo>
                  <a:close/>
                  <a:moveTo>
                    <a:pt x="342900" y="154877"/>
                  </a:moveTo>
                  <a:lnTo>
                    <a:pt x="327184" y="139160"/>
                  </a:lnTo>
                  <a:lnTo>
                    <a:pt x="343662" y="122682"/>
                  </a:lnTo>
                  <a:lnTo>
                    <a:pt x="359378" y="138398"/>
                  </a:lnTo>
                  <a:lnTo>
                    <a:pt x="342900" y="1548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358852157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cifico - Quicksand Light">
      <a:majorFont>
        <a:latin typeface="Pacifico"/>
        <a:ea typeface="Arial Unicode MS"/>
        <a:cs typeface=""/>
      </a:majorFont>
      <a:minorFont>
        <a:latin typeface="Quicksand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E9468"/>
        </a:solidFill>
        <a:ln w="9525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>
            <a:solidFill>
              <a:srgbClr val="FCF8F7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580</Words>
  <Application>Microsoft Office PowerPoint</Application>
  <PresentationFormat>Произвольный</PresentationFormat>
  <Paragraphs>188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Arial</vt:lpstr>
      <vt:lpstr>Quicksand Light</vt:lpstr>
      <vt:lpstr>Arial Unicode MS</vt:lpstr>
      <vt:lpstr>Bahnschrift SemiBold SemiConden</vt:lpstr>
      <vt:lpstr>Pacifico</vt:lpstr>
      <vt:lpstr>Wingdings</vt:lpstr>
      <vt:lpstr>Calibri</vt:lpstr>
      <vt:lpstr>Tahoma</vt:lpstr>
      <vt:lpstr>Arial Narrow</vt:lpstr>
      <vt:lpstr>Corbel</vt:lpstr>
      <vt:lpstr>Wingdings 3</vt:lpstr>
      <vt:lpstr>맑은 고딕</vt:lpstr>
      <vt:lpstr>PPTMON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НВ</cp:lastModifiedBy>
  <cp:revision>150</cp:revision>
  <dcterms:created xsi:type="dcterms:W3CDTF">2019-04-06T05:20:47Z</dcterms:created>
  <dcterms:modified xsi:type="dcterms:W3CDTF">2026-02-24T15:18:34Z</dcterms:modified>
</cp:coreProperties>
</file>