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3" r:id="rId5"/>
    <p:sldId id="270" r:id="rId6"/>
    <p:sldId id="271" r:id="rId7"/>
    <p:sldId id="258" r:id="rId8"/>
    <p:sldId id="265" r:id="rId9"/>
    <p:sldId id="261" r:id="rId10"/>
    <p:sldId id="264" r:id="rId11"/>
    <p:sldId id="266" r:id="rId12"/>
    <p:sldId id="267" r:id="rId13"/>
    <p:sldId id="268" r:id="rId14"/>
    <p:sldId id="262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461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09031E-C861-4F95-AC0D-90E5079E8EA6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2778DF-992C-49E2-825E-606D58B50ACD}">
      <dgm:prSet phldrT="[Текст]"/>
      <dgm:spPr/>
      <dgm:t>
        <a:bodyPr/>
        <a:lstStyle/>
        <a:p>
          <a:r>
            <a:rPr lang="ru-RU" dirty="0" smtClean="0"/>
            <a:t>Итоговое собеседование по русскому языку (зачет)</a:t>
          </a:r>
          <a:endParaRPr lang="ru-RU" dirty="0"/>
        </a:p>
      </dgm:t>
    </dgm:pt>
    <dgm:pt modelId="{CA8E7733-DDFF-483C-A6D0-96BD3C17BC08}" type="parTrans" cxnId="{5DAC1AA6-08E8-40F2-8951-73174318A654}">
      <dgm:prSet/>
      <dgm:spPr/>
      <dgm:t>
        <a:bodyPr/>
        <a:lstStyle/>
        <a:p>
          <a:endParaRPr lang="ru-RU"/>
        </a:p>
      </dgm:t>
    </dgm:pt>
    <dgm:pt modelId="{542ACA28-3210-4A74-9298-63C0B47FC50E}" type="sibTrans" cxnId="{5DAC1AA6-08E8-40F2-8951-73174318A654}">
      <dgm:prSet/>
      <dgm:spPr/>
      <dgm:t>
        <a:bodyPr/>
        <a:lstStyle/>
        <a:p>
          <a:endParaRPr lang="ru-RU"/>
        </a:p>
      </dgm:t>
    </dgm:pt>
    <dgm:pt modelId="{DDC60353-35D4-45B9-B400-7340AB38B542}">
      <dgm:prSet phldrT="[Текст]" phldr="1"/>
      <dgm:spPr/>
      <dgm:t>
        <a:bodyPr/>
        <a:lstStyle/>
        <a:p>
          <a:endParaRPr lang="ru-RU" dirty="0"/>
        </a:p>
      </dgm:t>
    </dgm:pt>
    <dgm:pt modelId="{950E1981-D5BA-4E3A-88E3-1B30A25DF695}" type="parTrans" cxnId="{B7CE5B25-37FB-4481-97DB-20624A4BBAA7}">
      <dgm:prSet/>
      <dgm:spPr/>
      <dgm:t>
        <a:bodyPr/>
        <a:lstStyle/>
        <a:p>
          <a:endParaRPr lang="ru-RU"/>
        </a:p>
      </dgm:t>
    </dgm:pt>
    <dgm:pt modelId="{93121622-A83B-481B-A9B6-F3DC040EBA18}" type="sibTrans" cxnId="{B7CE5B25-37FB-4481-97DB-20624A4BBAA7}">
      <dgm:prSet/>
      <dgm:spPr/>
      <dgm:t>
        <a:bodyPr/>
        <a:lstStyle/>
        <a:p>
          <a:endParaRPr lang="ru-RU"/>
        </a:p>
      </dgm:t>
    </dgm:pt>
    <dgm:pt modelId="{01479EC5-F40A-47E0-956F-DE356088DAC2}">
      <dgm:prSet phldrT="[Текст]"/>
      <dgm:spPr/>
      <dgm:t>
        <a:bodyPr/>
        <a:lstStyle/>
        <a:p>
          <a:r>
            <a:rPr lang="ru-RU" dirty="0" smtClean="0"/>
            <a:t>Защита индивидуального учебного проекта (зачет)</a:t>
          </a:r>
          <a:endParaRPr lang="ru-RU" dirty="0"/>
        </a:p>
      </dgm:t>
    </dgm:pt>
    <dgm:pt modelId="{3E2062EA-BF66-4DFC-9708-8C81A04F483E}" type="parTrans" cxnId="{0F485A69-DFF2-4F8B-944C-1F84686B5BFA}">
      <dgm:prSet/>
      <dgm:spPr/>
      <dgm:t>
        <a:bodyPr/>
        <a:lstStyle/>
        <a:p>
          <a:endParaRPr lang="ru-RU"/>
        </a:p>
      </dgm:t>
    </dgm:pt>
    <dgm:pt modelId="{23F999C6-C036-4ABA-B570-F115723ACA89}" type="sibTrans" cxnId="{0F485A69-DFF2-4F8B-944C-1F84686B5BFA}">
      <dgm:prSet/>
      <dgm:spPr/>
      <dgm:t>
        <a:bodyPr/>
        <a:lstStyle/>
        <a:p>
          <a:endParaRPr lang="ru-RU"/>
        </a:p>
      </dgm:t>
    </dgm:pt>
    <dgm:pt modelId="{232D3F79-BF12-4CE4-95FF-07BD8DF2AF35}">
      <dgm:prSet phldrT="[Текст]" phldr="1"/>
      <dgm:spPr/>
      <dgm:t>
        <a:bodyPr/>
        <a:lstStyle/>
        <a:p>
          <a:endParaRPr lang="ru-RU"/>
        </a:p>
      </dgm:t>
    </dgm:pt>
    <dgm:pt modelId="{C5E598CD-512E-4C47-B075-3DEF4E7EDF00}" type="parTrans" cxnId="{0DEA7505-6EDB-49C7-80D3-382EB0BF8F9D}">
      <dgm:prSet/>
      <dgm:spPr/>
      <dgm:t>
        <a:bodyPr/>
        <a:lstStyle/>
        <a:p>
          <a:endParaRPr lang="ru-RU"/>
        </a:p>
      </dgm:t>
    </dgm:pt>
    <dgm:pt modelId="{2C541EF8-6D2F-4A98-8BD6-BAD0D7AD05CD}" type="sibTrans" cxnId="{0DEA7505-6EDB-49C7-80D3-382EB0BF8F9D}">
      <dgm:prSet/>
      <dgm:spPr/>
      <dgm:t>
        <a:bodyPr/>
        <a:lstStyle/>
        <a:p>
          <a:endParaRPr lang="ru-RU"/>
        </a:p>
      </dgm:t>
    </dgm:pt>
    <dgm:pt modelId="{2CF0B268-3FDA-4A2E-A69C-DF48A828E148}">
      <dgm:prSet phldrT="[Текст]"/>
      <dgm:spPr/>
      <dgm:t>
        <a:bodyPr/>
        <a:lstStyle/>
        <a:p>
          <a:r>
            <a:rPr lang="ru-RU" dirty="0" smtClean="0"/>
            <a:t>Итоговые отметки по всем предметам учебного плана не ниже удовлетворительных</a:t>
          </a:r>
          <a:endParaRPr lang="ru-RU" dirty="0"/>
        </a:p>
      </dgm:t>
    </dgm:pt>
    <dgm:pt modelId="{BC9D1513-EAD1-4450-B918-78AD0C5F2767}" type="parTrans" cxnId="{DA6D0481-0E2F-476B-BB48-DBFD65E4B0B7}">
      <dgm:prSet/>
      <dgm:spPr/>
      <dgm:t>
        <a:bodyPr/>
        <a:lstStyle/>
        <a:p>
          <a:endParaRPr lang="ru-RU"/>
        </a:p>
      </dgm:t>
    </dgm:pt>
    <dgm:pt modelId="{0CE671EF-C8A3-4091-9310-9B7F74C1EDB1}" type="sibTrans" cxnId="{DA6D0481-0E2F-476B-BB48-DBFD65E4B0B7}">
      <dgm:prSet/>
      <dgm:spPr/>
      <dgm:t>
        <a:bodyPr/>
        <a:lstStyle/>
        <a:p>
          <a:endParaRPr lang="ru-RU"/>
        </a:p>
      </dgm:t>
    </dgm:pt>
    <dgm:pt modelId="{18B9CC6E-81E7-401A-97AC-90D16090E331}">
      <dgm:prSet/>
      <dgm:spPr/>
      <dgm:t>
        <a:bodyPr/>
        <a:lstStyle/>
        <a:p>
          <a:endParaRPr lang="ru-RU" dirty="0" smtClean="0"/>
        </a:p>
      </dgm:t>
    </dgm:pt>
    <dgm:pt modelId="{1C23FC70-24B5-4513-93E6-AF5CB42946D0}" type="parTrans" cxnId="{BEC620A1-89A6-4399-B613-780CDA17513A}">
      <dgm:prSet/>
      <dgm:spPr/>
      <dgm:t>
        <a:bodyPr/>
        <a:lstStyle/>
        <a:p>
          <a:endParaRPr lang="ru-RU"/>
        </a:p>
      </dgm:t>
    </dgm:pt>
    <dgm:pt modelId="{B292F039-FCC3-4787-A464-D5C57B750E94}" type="sibTrans" cxnId="{BEC620A1-89A6-4399-B613-780CDA17513A}">
      <dgm:prSet/>
      <dgm:spPr/>
      <dgm:t>
        <a:bodyPr/>
        <a:lstStyle/>
        <a:p>
          <a:endParaRPr lang="ru-RU"/>
        </a:p>
      </dgm:t>
    </dgm:pt>
    <dgm:pt modelId="{01912E2D-3932-4EAB-A401-D903BB20387C}">
      <dgm:prSet/>
      <dgm:spPr/>
      <dgm:t>
        <a:bodyPr/>
        <a:lstStyle/>
        <a:p>
          <a:r>
            <a:rPr lang="ru-RU" smtClean="0"/>
            <a:t>Допуск к ГИА</a:t>
          </a:r>
          <a:endParaRPr lang="ru-RU"/>
        </a:p>
      </dgm:t>
    </dgm:pt>
    <dgm:pt modelId="{85D3B0C1-24C1-4B5C-9AA2-8BCC988C8E99}" type="parTrans" cxnId="{99B9F91B-7821-4DB9-A229-ED7DF7F16F30}">
      <dgm:prSet/>
      <dgm:spPr/>
      <dgm:t>
        <a:bodyPr/>
        <a:lstStyle/>
        <a:p>
          <a:endParaRPr lang="ru-RU"/>
        </a:p>
      </dgm:t>
    </dgm:pt>
    <dgm:pt modelId="{395908AF-6680-4422-87FC-18F7E4E28E45}" type="sibTrans" cxnId="{99B9F91B-7821-4DB9-A229-ED7DF7F16F30}">
      <dgm:prSet/>
      <dgm:spPr/>
      <dgm:t>
        <a:bodyPr/>
        <a:lstStyle/>
        <a:p>
          <a:endParaRPr lang="ru-RU"/>
        </a:p>
      </dgm:t>
    </dgm:pt>
    <dgm:pt modelId="{869D7A33-B71A-4B3A-8147-5BF4A782FEE8}">
      <dgm:prSet phldrT="[Текст]" phldr="1"/>
      <dgm:spPr/>
      <dgm:t>
        <a:bodyPr/>
        <a:lstStyle/>
        <a:p>
          <a:endParaRPr lang="ru-RU" dirty="0"/>
        </a:p>
      </dgm:t>
    </dgm:pt>
    <dgm:pt modelId="{92C8456A-CFBC-4A09-ADD8-6A55BECBAFFB}" type="sibTrans" cxnId="{719C4858-BDA8-42C2-BCE9-F0A889D7BA82}">
      <dgm:prSet/>
      <dgm:spPr/>
      <dgm:t>
        <a:bodyPr/>
        <a:lstStyle/>
        <a:p>
          <a:endParaRPr lang="ru-RU"/>
        </a:p>
      </dgm:t>
    </dgm:pt>
    <dgm:pt modelId="{DCF12518-8A74-4D6D-9BE3-E23F49DE5618}" type="parTrans" cxnId="{719C4858-BDA8-42C2-BCE9-F0A889D7BA82}">
      <dgm:prSet/>
      <dgm:spPr/>
      <dgm:t>
        <a:bodyPr/>
        <a:lstStyle/>
        <a:p>
          <a:endParaRPr lang="ru-RU"/>
        </a:p>
      </dgm:t>
    </dgm:pt>
    <dgm:pt modelId="{A026FE17-CFD9-4340-A1DE-BC44F892DDC2}" type="pres">
      <dgm:prSet presAssocID="{8009031E-C861-4F95-AC0D-90E5079E8E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7C4530-93A2-49C1-9906-87AAD746F52C}" type="pres">
      <dgm:prSet presAssocID="{869D7A33-B71A-4B3A-8147-5BF4A782FEE8}" presName="composite" presStyleCnt="0"/>
      <dgm:spPr/>
    </dgm:pt>
    <dgm:pt modelId="{7F7850EC-8592-42B5-A822-F0E7672C7054}" type="pres">
      <dgm:prSet presAssocID="{869D7A33-B71A-4B3A-8147-5BF4A782FEE8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D79EB-1ECA-4DC9-82AA-A4AF7C552D4D}" type="pres">
      <dgm:prSet presAssocID="{869D7A33-B71A-4B3A-8147-5BF4A782FEE8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4C0E8-BE1F-4403-B2F8-6133FBB58EEA}" type="pres">
      <dgm:prSet presAssocID="{92C8456A-CFBC-4A09-ADD8-6A55BECBAFFB}" presName="sp" presStyleCnt="0"/>
      <dgm:spPr/>
    </dgm:pt>
    <dgm:pt modelId="{83C869ED-F221-4681-A024-2BF09AC37ADC}" type="pres">
      <dgm:prSet presAssocID="{DDC60353-35D4-45B9-B400-7340AB38B542}" presName="composite" presStyleCnt="0"/>
      <dgm:spPr/>
    </dgm:pt>
    <dgm:pt modelId="{D4F83E0D-2DDC-4829-82F2-AB0897CFCE3D}" type="pres">
      <dgm:prSet presAssocID="{DDC60353-35D4-45B9-B400-7340AB38B54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18D0E-A022-44C1-A21C-B9CA18328F29}" type="pres">
      <dgm:prSet presAssocID="{DDC60353-35D4-45B9-B400-7340AB38B54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AF3A5D-6A99-4BD9-8691-861AD9314BED}" type="pres">
      <dgm:prSet presAssocID="{93121622-A83B-481B-A9B6-F3DC040EBA18}" presName="sp" presStyleCnt="0"/>
      <dgm:spPr/>
    </dgm:pt>
    <dgm:pt modelId="{C4446CB8-DB91-4D93-9757-92CB246A8579}" type="pres">
      <dgm:prSet presAssocID="{232D3F79-BF12-4CE4-95FF-07BD8DF2AF35}" presName="composite" presStyleCnt="0"/>
      <dgm:spPr/>
    </dgm:pt>
    <dgm:pt modelId="{FE008024-2530-4FDA-B5D1-C84FCA4B0491}" type="pres">
      <dgm:prSet presAssocID="{232D3F79-BF12-4CE4-95FF-07BD8DF2AF3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789115-5822-4FC8-A2DC-E28F200A11CF}" type="pres">
      <dgm:prSet presAssocID="{232D3F79-BF12-4CE4-95FF-07BD8DF2AF3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1672E-811B-460C-933E-07D1A51ED281}" type="pres">
      <dgm:prSet presAssocID="{2C541EF8-6D2F-4A98-8BD6-BAD0D7AD05CD}" presName="sp" presStyleCnt="0"/>
      <dgm:spPr/>
    </dgm:pt>
    <dgm:pt modelId="{2CCAB211-FA19-4C05-BF42-F5E8B91D8CD3}" type="pres">
      <dgm:prSet presAssocID="{18B9CC6E-81E7-401A-97AC-90D16090E331}" presName="composite" presStyleCnt="0"/>
      <dgm:spPr/>
    </dgm:pt>
    <dgm:pt modelId="{840D1F1A-3FA4-447D-BED6-D5DE3B0D5A23}" type="pres">
      <dgm:prSet presAssocID="{18B9CC6E-81E7-401A-97AC-90D16090E33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C8D22-4A37-42A9-A990-C216B513C9BB}" type="pres">
      <dgm:prSet presAssocID="{18B9CC6E-81E7-401A-97AC-90D16090E331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6D0481-0E2F-476B-BB48-DBFD65E4B0B7}" srcId="{232D3F79-BF12-4CE4-95FF-07BD8DF2AF35}" destId="{2CF0B268-3FDA-4A2E-A69C-DF48A828E148}" srcOrd="0" destOrd="0" parTransId="{BC9D1513-EAD1-4450-B918-78AD0C5F2767}" sibTransId="{0CE671EF-C8A3-4091-9310-9B7F74C1EDB1}"/>
    <dgm:cxn modelId="{90C37949-351A-4384-8043-F4D2FBED0C40}" type="presOf" srcId="{01479EC5-F40A-47E0-956F-DE356088DAC2}" destId="{F0518D0E-A022-44C1-A21C-B9CA18328F29}" srcOrd="0" destOrd="0" presId="urn:microsoft.com/office/officeart/2005/8/layout/chevron2"/>
    <dgm:cxn modelId="{110359DF-709A-4E15-BB31-D9E6B6CFD488}" type="presOf" srcId="{18B9CC6E-81E7-401A-97AC-90D16090E331}" destId="{840D1F1A-3FA4-447D-BED6-D5DE3B0D5A23}" srcOrd="0" destOrd="0" presId="urn:microsoft.com/office/officeart/2005/8/layout/chevron2"/>
    <dgm:cxn modelId="{7A96C824-F3E1-420B-9BD6-5A14E852EE70}" type="presOf" srcId="{8009031E-C861-4F95-AC0D-90E5079E8EA6}" destId="{A026FE17-CFD9-4340-A1DE-BC44F892DDC2}" srcOrd="0" destOrd="0" presId="urn:microsoft.com/office/officeart/2005/8/layout/chevron2"/>
    <dgm:cxn modelId="{5DAC1AA6-08E8-40F2-8951-73174318A654}" srcId="{869D7A33-B71A-4B3A-8147-5BF4A782FEE8}" destId="{1A2778DF-992C-49E2-825E-606D58B50ACD}" srcOrd="0" destOrd="0" parTransId="{CA8E7733-DDFF-483C-A6D0-96BD3C17BC08}" sibTransId="{542ACA28-3210-4A74-9298-63C0B47FC50E}"/>
    <dgm:cxn modelId="{719C4858-BDA8-42C2-BCE9-F0A889D7BA82}" srcId="{8009031E-C861-4F95-AC0D-90E5079E8EA6}" destId="{869D7A33-B71A-4B3A-8147-5BF4A782FEE8}" srcOrd="0" destOrd="0" parTransId="{DCF12518-8A74-4D6D-9BE3-E23F49DE5618}" sibTransId="{92C8456A-CFBC-4A09-ADD8-6A55BECBAFFB}"/>
    <dgm:cxn modelId="{99B9F91B-7821-4DB9-A229-ED7DF7F16F30}" srcId="{18B9CC6E-81E7-401A-97AC-90D16090E331}" destId="{01912E2D-3932-4EAB-A401-D903BB20387C}" srcOrd="0" destOrd="0" parTransId="{85D3B0C1-24C1-4B5C-9AA2-8BCC988C8E99}" sibTransId="{395908AF-6680-4422-87FC-18F7E4E28E45}"/>
    <dgm:cxn modelId="{80116256-C298-4200-A88C-7F67DD9230B7}" type="presOf" srcId="{1A2778DF-992C-49E2-825E-606D58B50ACD}" destId="{938D79EB-1ECA-4DC9-82AA-A4AF7C552D4D}" srcOrd="0" destOrd="0" presId="urn:microsoft.com/office/officeart/2005/8/layout/chevron2"/>
    <dgm:cxn modelId="{D3F2F489-75A9-4077-8ECC-1198AEFA2735}" type="presOf" srcId="{869D7A33-B71A-4B3A-8147-5BF4A782FEE8}" destId="{7F7850EC-8592-42B5-A822-F0E7672C7054}" srcOrd="0" destOrd="0" presId="urn:microsoft.com/office/officeart/2005/8/layout/chevron2"/>
    <dgm:cxn modelId="{0DEA7505-6EDB-49C7-80D3-382EB0BF8F9D}" srcId="{8009031E-C861-4F95-AC0D-90E5079E8EA6}" destId="{232D3F79-BF12-4CE4-95FF-07BD8DF2AF35}" srcOrd="2" destOrd="0" parTransId="{C5E598CD-512E-4C47-B075-3DEF4E7EDF00}" sibTransId="{2C541EF8-6D2F-4A98-8BD6-BAD0D7AD05CD}"/>
    <dgm:cxn modelId="{452C26D2-2519-4558-8AF3-07E703BABD32}" type="presOf" srcId="{232D3F79-BF12-4CE4-95FF-07BD8DF2AF35}" destId="{FE008024-2530-4FDA-B5D1-C84FCA4B0491}" srcOrd="0" destOrd="0" presId="urn:microsoft.com/office/officeart/2005/8/layout/chevron2"/>
    <dgm:cxn modelId="{8007F524-9DDB-43BF-A40C-02A6D1FBC150}" type="presOf" srcId="{2CF0B268-3FDA-4A2E-A69C-DF48A828E148}" destId="{F7789115-5822-4FC8-A2DC-E28F200A11CF}" srcOrd="0" destOrd="0" presId="urn:microsoft.com/office/officeart/2005/8/layout/chevron2"/>
    <dgm:cxn modelId="{8CFDAEE6-2052-4A5D-934A-6386A5A803AA}" type="presOf" srcId="{01912E2D-3932-4EAB-A401-D903BB20387C}" destId="{88CC8D22-4A37-42A9-A990-C216B513C9BB}" srcOrd="0" destOrd="0" presId="urn:microsoft.com/office/officeart/2005/8/layout/chevron2"/>
    <dgm:cxn modelId="{B0FF76DD-9FE0-45A5-88D1-20486D7F3097}" type="presOf" srcId="{DDC60353-35D4-45B9-B400-7340AB38B542}" destId="{D4F83E0D-2DDC-4829-82F2-AB0897CFCE3D}" srcOrd="0" destOrd="0" presId="urn:microsoft.com/office/officeart/2005/8/layout/chevron2"/>
    <dgm:cxn modelId="{BEC620A1-89A6-4399-B613-780CDA17513A}" srcId="{8009031E-C861-4F95-AC0D-90E5079E8EA6}" destId="{18B9CC6E-81E7-401A-97AC-90D16090E331}" srcOrd="3" destOrd="0" parTransId="{1C23FC70-24B5-4513-93E6-AF5CB42946D0}" sibTransId="{B292F039-FCC3-4787-A464-D5C57B750E94}"/>
    <dgm:cxn modelId="{B7CE5B25-37FB-4481-97DB-20624A4BBAA7}" srcId="{8009031E-C861-4F95-AC0D-90E5079E8EA6}" destId="{DDC60353-35D4-45B9-B400-7340AB38B542}" srcOrd="1" destOrd="0" parTransId="{950E1981-D5BA-4E3A-88E3-1B30A25DF695}" sibTransId="{93121622-A83B-481B-A9B6-F3DC040EBA18}"/>
    <dgm:cxn modelId="{0F485A69-DFF2-4F8B-944C-1F84686B5BFA}" srcId="{DDC60353-35D4-45B9-B400-7340AB38B542}" destId="{01479EC5-F40A-47E0-956F-DE356088DAC2}" srcOrd="0" destOrd="0" parTransId="{3E2062EA-BF66-4DFC-9708-8C81A04F483E}" sibTransId="{23F999C6-C036-4ABA-B570-F115723ACA89}"/>
    <dgm:cxn modelId="{D2F9FBCC-E000-4FF6-883D-07B450DD0CB8}" type="presParOf" srcId="{A026FE17-CFD9-4340-A1DE-BC44F892DDC2}" destId="{847C4530-93A2-49C1-9906-87AAD746F52C}" srcOrd="0" destOrd="0" presId="urn:microsoft.com/office/officeart/2005/8/layout/chevron2"/>
    <dgm:cxn modelId="{98E0858F-2961-4835-9D1F-5DE92A0D291B}" type="presParOf" srcId="{847C4530-93A2-49C1-9906-87AAD746F52C}" destId="{7F7850EC-8592-42B5-A822-F0E7672C7054}" srcOrd="0" destOrd="0" presId="urn:microsoft.com/office/officeart/2005/8/layout/chevron2"/>
    <dgm:cxn modelId="{A167BF4E-CEB4-4C07-BBA5-86DDB27E0165}" type="presParOf" srcId="{847C4530-93A2-49C1-9906-87AAD746F52C}" destId="{938D79EB-1ECA-4DC9-82AA-A4AF7C552D4D}" srcOrd="1" destOrd="0" presId="urn:microsoft.com/office/officeart/2005/8/layout/chevron2"/>
    <dgm:cxn modelId="{A16891D5-F913-411D-9515-620CC9CE9BE0}" type="presParOf" srcId="{A026FE17-CFD9-4340-A1DE-BC44F892DDC2}" destId="{19E4C0E8-BE1F-4403-B2F8-6133FBB58EEA}" srcOrd="1" destOrd="0" presId="urn:microsoft.com/office/officeart/2005/8/layout/chevron2"/>
    <dgm:cxn modelId="{55E76E4A-AFBF-412B-B996-D4D411E48479}" type="presParOf" srcId="{A026FE17-CFD9-4340-A1DE-BC44F892DDC2}" destId="{83C869ED-F221-4681-A024-2BF09AC37ADC}" srcOrd="2" destOrd="0" presId="urn:microsoft.com/office/officeart/2005/8/layout/chevron2"/>
    <dgm:cxn modelId="{A4C788D4-42F7-416F-80D7-EB3E652FE987}" type="presParOf" srcId="{83C869ED-F221-4681-A024-2BF09AC37ADC}" destId="{D4F83E0D-2DDC-4829-82F2-AB0897CFCE3D}" srcOrd="0" destOrd="0" presId="urn:microsoft.com/office/officeart/2005/8/layout/chevron2"/>
    <dgm:cxn modelId="{8A5A4DC1-0BB2-4831-B123-F8F4F20B7262}" type="presParOf" srcId="{83C869ED-F221-4681-A024-2BF09AC37ADC}" destId="{F0518D0E-A022-44C1-A21C-B9CA18328F29}" srcOrd="1" destOrd="0" presId="urn:microsoft.com/office/officeart/2005/8/layout/chevron2"/>
    <dgm:cxn modelId="{21EEE74E-C186-4845-989F-ABF819AF3264}" type="presParOf" srcId="{A026FE17-CFD9-4340-A1DE-BC44F892DDC2}" destId="{45AF3A5D-6A99-4BD9-8691-861AD9314BED}" srcOrd="3" destOrd="0" presId="urn:microsoft.com/office/officeart/2005/8/layout/chevron2"/>
    <dgm:cxn modelId="{9F2646C3-1FDC-475E-8D18-51F73597EFDB}" type="presParOf" srcId="{A026FE17-CFD9-4340-A1DE-BC44F892DDC2}" destId="{C4446CB8-DB91-4D93-9757-92CB246A8579}" srcOrd="4" destOrd="0" presId="urn:microsoft.com/office/officeart/2005/8/layout/chevron2"/>
    <dgm:cxn modelId="{4C473E3D-20B4-4764-A759-6F5E9B4959A9}" type="presParOf" srcId="{C4446CB8-DB91-4D93-9757-92CB246A8579}" destId="{FE008024-2530-4FDA-B5D1-C84FCA4B0491}" srcOrd="0" destOrd="0" presId="urn:microsoft.com/office/officeart/2005/8/layout/chevron2"/>
    <dgm:cxn modelId="{801E1556-4129-4A5D-AD45-BA7363A30FFB}" type="presParOf" srcId="{C4446CB8-DB91-4D93-9757-92CB246A8579}" destId="{F7789115-5822-4FC8-A2DC-E28F200A11CF}" srcOrd="1" destOrd="0" presId="urn:microsoft.com/office/officeart/2005/8/layout/chevron2"/>
    <dgm:cxn modelId="{2FBF390C-5D63-46DB-BF89-A8A9E27171B5}" type="presParOf" srcId="{A026FE17-CFD9-4340-A1DE-BC44F892DDC2}" destId="{D241672E-811B-460C-933E-07D1A51ED281}" srcOrd="5" destOrd="0" presId="urn:microsoft.com/office/officeart/2005/8/layout/chevron2"/>
    <dgm:cxn modelId="{3D937737-3F9C-4193-880D-FEDCF1C5646E}" type="presParOf" srcId="{A026FE17-CFD9-4340-A1DE-BC44F892DDC2}" destId="{2CCAB211-FA19-4C05-BF42-F5E8B91D8CD3}" srcOrd="6" destOrd="0" presId="urn:microsoft.com/office/officeart/2005/8/layout/chevron2"/>
    <dgm:cxn modelId="{49CC679C-7C07-4FD4-B9B4-E31C89B80994}" type="presParOf" srcId="{2CCAB211-FA19-4C05-BF42-F5E8B91D8CD3}" destId="{840D1F1A-3FA4-447D-BED6-D5DE3B0D5A23}" srcOrd="0" destOrd="0" presId="urn:microsoft.com/office/officeart/2005/8/layout/chevron2"/>
    <dgm:cxn modelId="{A4595B00-9866-41C3-ABD3-3576ECD2504C}" type="presParOf" srcId="{2CCAB211-FA19-4C05-BF42-F5E8B91D8CD3}" destId="{88CC8D22-4A37-42A9-A990-C216B513C9B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9031E-C861-4F95-AC0D-90E5079E8EA6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2778DF-992C-49E2-825E-606D58B50ACD}">
      <dgm:prSet phldrT="[Текст]" custT="1"/>
      <dgm:spPr/>
      <dgm:t>
        <a:bodyPr/>
        <a:lstStyle/>
        <a:p>
          <a:r>
            <a:rPr lang="ru-RU" sz="2400" dirty="0" smtClean="0"/>
            <a:t>Итоговое сочинение (зачет)</a:t>
          </a:r>
          <a:endParaRPr lang="ru-RU" sz="2400" dirty="0"/>
        </a:p>
      </dgm:t>
    </dgm:pt>
    <dgm:pt modelId="{CA8E7733-DDFF-483C-A6D0-96BD3C17BC08}" type="parTrans" cxnId="{5DAC1AA6-08E8-40F2-8951-73174318A654}">
      <dgm:prSet/>
      <dgm:spPr/>
      <dgm:t>
        <a:bodyPr/>
        <a:lstStyle/>
        <a:p>
          <a:endParaRPr lang="ru-RU"/>
        </a:p>
      </dgm:t>
    </dgm:pt>
    <dgm:pt modelId="{542ACA28-3210-4A74-9298-63C0B47FC50E}" type="sibTrans" cxnId="{5DAC1AA6-08E8-40F2-8951-73174318A654}">
      <dgm:prSet/>
      <dgm:spPr/>
      <dgm:t>
        <a:bodyPr/>
        <a:lstStyle/>
        <a:p>
          <a:endParaRPr lang="ru-RU"/>
        </a:p>
      </dgm:t>
    </dgm:pt>
    <dgm:pt modelId="{DDC60353-35D4-45B9-B400-7340AB38B542}">
      <dgm:prSet phldrT="[Текст]" phldr="1"/>
      <dgm:spPr/>
      <dgm:t>
        <a:bodyPr/>
        <a:lstStyle/>
        <a:p>
          <a:endParaRPr lang="ru-RU" dirty="0"/>
        </a:p>
      </dgm:t>
    </dgm:pt>
    <dgm:pt modelId="{950E1981-D5BA-4E3A-88E3-1B30A25DF695}" type="parTrans" cxnId="{B7CE5B25-37FB-4481-97DB-20624A4BBAA7}">
      <dgm:prSet/>
      <dgm:spPr/>
      <dgm:t>
        <a:bodyPr/>
        <a:lstStyle/>
        <a:p>
          <a:endParaRPr lang="ru-RU"/>
        </a:p>
      </dgm:t>
    </dgm:pt>
    <dgm:pt modelId="{93121622-A83B-481B-A9B6-F3DC040EBA18}" type="sibTrans" cxnId="{B7CE5B25-37FB-4481-97DB-20624A4BBAA7}">
      <dgm:prSet/>
      <dgm:spPr/>
      <dgm:t>
        <a:bodyPr/>
        <a:lstStyle/>
        <a:p>
          <a:endParaRPr lang="ru-RU"/>
        </a:p>
      </dgm:t>
    </dgm:pt>
    <dgm:pt modelId="{01479EC5-F40A-47E0-956F-DE356088DAC2}">
      <dgm:prSet phldrT="[Текст]" custT="1"/>
      <dgm:spPr/>
      <dgm:t>
        <a:bodyPr/>
        <a:lstStyle/>
        <a:p>
          <a:r>
            <a:rPr lang="ru-RU" sz="2400" dirty="0" smtClean="0"/>
            <a:t>Итоговые отметки по всем предметам за уровень среднего общего образования не ниже удовлетворительных</a:t>
          </a:r>
          <a:endParaRPr lang="ru-RU" sz="2400" dirty="0"/>
        </a:p>
      </dgm:t>
    </dgm:pt>
    <dgm:pt modelId="{3E2062EA-BF66-4DFC-9708-8C81A04F483E}" type="parTrans" cxnId="{0F485A69-DFF2-4F8B-944C-1F84686B5BFA}">
      <dgm:prSet/>
      <dgm:spPr/>
      <dgm:t>
        <a:bodyPr/>
        <a:lstStyle/>
        <a:p>
          <a:endParaRPr lang="ru-RU"/>
        </a:p>
      </dgm:t>
    </dgm:pt>
    <dgm:pt modelId="{23F999C6-C036-4ABA-B570-F115723ACA89}" type="sibTrans" cxnId="{0F485A69-DFF2-4F8B-944C-1F84686B5BFA}">
      <dgm:prSet/>
      <dgm:spPr/>
      <dgm:t>
        <a:bodyPr/>
        <a:lstStyle/>
        <a:p>
          <a:endParaRPr lang="ru-RU"/>
        </a:p>
      </dgm:t>
    </dgm:pt>
    <dgm:pt modelId="{232D3F79-BF12-4CE4-95FF-07BD8DF2AF35}">
      <dgm:prSet phldrT="[Текст]"/>
      <dgm:spPr/>
      <dgm:t>
        <a:bodyPr/>
        <a:lstStyle/>
        <a:p>
          <a:endParaRPr lang="ru-RU" sz="1900" dirty="0"/>
        </a:p>
      </dgm:t>
    </dgm:pt>
    <dgm:pt modelId="{C5E598CD-512E-4C47-B075-3DEF4E7EDF00}" type="parTrans" cxnId="{0DEA7505-6EDB-49C7-80D3-382EB0BF8F9D}">
      <dgm:prSet/>
      <dgm:spPr/>
      <dgm:t>
        <a:bodyPr/>
        <a:lstStyle/>
        <a:p>
          <a:endParaRPr lang="ru-RU"/>
        </a:p>
      </dgm:t>
    </dgm:pt>
    <dgm:pt modelId="{2C541EF8-6D2F-4A98-8BD6-BAD0D7AD05CD}" type="sibTrans" cxnId="{0DEA7505-6EDB-49C7-80D3-382EB0BF8F9D}">
      <dgm:prSet/>
      <dgm:spPr/>
      <dgm:t>
        <a:bodyPr/>
        <a:lstStyle/>
        <a:p>
          <a:endParaRPr lang="ru-RU"/>
        </a:p>
      </dgm:t>
    </dgm:pt>
    <dgm:pt modelId="{01912E2D-3932-4EAB-A401-D903BB20387C}">
      <dgm:prSet custT="1"/>
      <dgm:spPr/>
      <dgm:t>
        <a:bodyPr/>
        <a:lstStyle/>
        <a:p>
          <a:r>
            <a:rPr lang="ru-RU" sz="2400" dirty="0" smtClean="0"/>
            <a:t>Допуск к ГИА</a:t>
          </a:r>
          <a:endParaRPr lang="ru-RU" sz="2400" dirty="0"/>
        </a:p>
      </dgm:t>
    </dgm:pt>
    <dgm:pt modelId="{85D3B0C1-24C1-4B5C-9AA2-8BCC988C8E99}" type="parTrans" cxnId="{99B9F91B-7821-4DB9-A229-ED7DF7F16F30}">
      <dgm:prSet/>
      <dgm:spPr/>
      <dgm:t>
        <a:bodyPr/>
        <a:lstStyle/>
        <a:p>
          <a:endParaRPr lang="ru-RU"/>
        </a:p>
      </dgm:t>
    </dgm:pt>
    <dgm:pt modelId="{395908AF-6680-4422-87FC-18F7E4E28E45}" type="sibTrans" cxnId="{99B9F91B-7821-4DB9-A229-ED7DF7F16F30}">
      <dgm:prSet/>
      <dgm:spPr/>
      <dgm:t>
        <a:bodyPr/>
        <a:lstStyle/>
        <a:p>
          <a:endParaRPr lang="ru-RU"/>
        </a:p>
      </dgm:t>
    </dgm:pt>
    <dgm:pt modelId="{869D7A33-B71A-4B3A-8147-5BF4A782FEE8}">
      <dgm:prSet phldrT="[Текст]" phldr="1"/>
      <dgm:spPr/>
      <dgm:t>
        <a:bodyPr/>
        <a:lstStyle/>
        <a:p>
          <a:endParaRPr lang="ru-RU" dirty="0"/>
        </a:p>
      </dgm:t>
    </dgm:pt>
    <dgm:pt modelId="{92C8456A-CFBC-4A09-ADD8-6A55BECBAFFB}" type="sibTrans" cxnId="{719C4858-BDA8-42C2-BCE9-F0A889D7BA82}">
      <dgm:prSet/>
      <dgm:spPr/>
      <dgm:t>
        <a:bodyPr/>
        <a:lstStyle/>
        <a:p>
          <a:endParaRPr lang="ru-RU"/>
        </a:p>
      </dgm:t>
    </dgm:pt>
    <dgm:pt modelId="{DCF12518-8A74-4D6D-9BE3-E23F49DE5618}" type="parTrans" cxnId="{719C4858-BDA8-42C2-BCE9-F0A889D7BA82}">
      <dgm:prSet/>
      <dgm:spPr/>
      <dgm:t>
        <a:bodyPr/>
        <a:lstStyle/>
        <a:p>
          <a:endParaRPr lang="ru-RU"/>
        </a:p>
      </dgm:t>
    </dgm:pt>
    <dgm:pt modelId="{18B9CC6E-81E7-401A-97AC-90D16090E331}">
      <dgm:prSet/>
      <dgm:spPr/>
      <dgm:t>
        <a:bodyPr/>
        <a:lstStyle/>
        <a:p>
          <a:endParaRPr lang="ru-RU" dirty="0" smtClean="0"/>
        </a:p>
      </dgm:t>
    </dgm:pt>
    <dgm:pt modelId="{B292F039-FCC3-4787-A464-D5C57B750E94}" type="sibTrans" cxnId="{BEC620A1-89A6-4399-B613-780CDA17513A}">
      <dgm:prSet/>
      <dgm:spPr/>
      <dgm:t>
        <a:bodyPr/>
        <a:lstStyle/>
        <a:p>
          <a:endParaRPr lang="ru-RU"/>
        </a:p>
      </dgm:t>
    </dgm:pt>
    <dgm:pt modelId="{1C23FC70-24B5-4513-93E6-AF5CB42946D0}" type="parTrans" cxnId="{BEC620A1-89A6-4399-B613-780CDA17513A}">
      <dgm:prSet/>
      <dgm:spPr/>
      <dgm:t>
        <a:bodyPr/>
        <a:lstStyle/>
        <a:p>
          <a:endParaRPr lang="ru-RU"/>
        </a:p>
      </dgm:t>
    </dgm:pt>
    <dgm:pt modelId="{A0464897-85B6-42D2-90EB-8C56CE5B2DE3}">
      <dgm:prSet phldrT="[Текст]" custT="1"/>
      <dgm:spPr/>
      <dgm:t>
        <a:bodyPr/>
        <a:lstStyle/>
        <a:p>
          <a:endParaRPr lang="ru-RU" sz="2000" dirty="0"/>
        </a:p>
      </dgm:t>
    </dgm:pt>
    <dgm:pt modelId="{094E35CA-D4D6-4B89-8E25-FE97253594A3}" type="parTrans" cxnId="{7EE2DEA6-C97B-407F-8340-11E0D4D89688}">
      <dgm:prSet/>
      <dgm:spPr/>
      <dgm:t>
        <a:bodyPr/>
        <a:lstStyle/>
        <a:p>
          <a:endParaRPr lang="ru-RU"/>
        </a:p>
      </dgm:t>
    </dgm:pt>
    <dgm:pt modelId="{D3C9B76C-D758-4495-91B9-DA3704967DFC}" type="sibTrans" cxnId="{7EE2DEA6-C97B-407F-8340-11E0D4D89688}">
      <dgm:prSet/>
      <dgm:spPr/>
      <dgm:t>
        <a:bodyPr/>
        <a:lstStyle/>
        <a:p>
          <a:endParaRPr lang="ru-RU"/>
        </a:p>
      </dgm:t>
    </dgm:pt>
    <dgm:pt modelId="{A026FE17-CFD9-4340-A1DE-BC44F892DDC2}" type="pres">
      <dgm:prSet presAssocID="{8009031E-C861-4F95-AC0D-90E5079E8E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7C4530-93A2-49C1-9906-87AAD746F52C}" type="pres">
      <dgm:prSet presAssocID="{869D7A33-B71A-4B3A-8147-5BF4A782FEE8}" presName="composite" presStyleCnt="0"/>
      <dgm:spPr/>
    </dgm:pt>
    <dgm:pt modelId="{7F7850EC-8592-42B5-A822-F0E7672C7054}" type="pres">
      <dgm:prSet presAssocID="{869D7A33-B71A-4B3A-8147-5BF4A782FEE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D79EB-1ECA-4DC9-82AA-A4AF7C552D4D}" type="pres">
      <dgm:prSet presAssocID="{869D7A33-B71A-4B3A-8147-5BF4A782FEE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4C0E8-BE1F-4403-B2F8-6133FBB58EEA}" type="pres">
      <dgm:prSet presAssocID="{92C8456A-CFBC-4A09-ADD8-6A55BECBAFFB}" presName="sp" presStyleCnt="0"/>
      <dgm:spPr/>
    </dgm:pt>
    <dgm:pt modelId="{83C869ED-F221-4681-A024-2BF09AC37ADC}" type="pres">
      <dgm:prSet presAssocID="{DDC60353-35D4-45B9-B400-7340AB38B542}" presName="composite" presStyleCnt="0"/>
      <dgm:spPr/>
    </dgm:pt>
    <dgm:pt modelId="{D4F83E0D-2DDC-4829-82F2-AB0897CFCE3D}" type="pres">
      <dgm:prSet presAssocID="{DDC60353-35D4-45B9-B400-7340AB38B5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18D0E-A022-44C1-A21C-B9CA18328F29}" type="pres">
      <dgm:prSet presAssocID="{DDC60353-35D4-45B9-B400-7340AB38B542}" presName="descendantText" presStyleLbl="alignAcc1" presStyleIdx="1" presStyleCnt="3" custScaleY="149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AF3A5D-6A99-4BD9-8691-861AD9314BED}" type="pres">
      <dgm:prSet presAssocID="{93121622-A83B-481B-A9B6-F3DC040EBA18}" presName="sp" presStyleCnt="0"/>
      <dgm:spPr/>
    </dgm:pt>
    <dgm:pt modelId="{2CCAB211-FA19-4C05-BF42-F5E8B91D8CD3}" type="pres">
      <dgm:prSet presAssocID="{18B9CC6E-81E7-401A-97AC-90D16090E331}" presName="composite" presStyleCnt="0"/>
      <dgm:spPr/>
    </dgm:pt>
    <dgm:pt modelId="{840D1F1A-3FA4-447D-BED6-D5DE3B0D5A23}" type="pres">
      <dgm:prSet presAssocID="{18B9CC6E-81E7-401A-97AC-90D16090E331}" presName="parentText" presStyleLbl="alignNode1" presStyleIdx="2" presStyleCnt="3" custLinFactNeighborX="-7162" custLinFactNeighborY="99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C8D22-4A37-42A9-A990-C216B513C9BB}" type="pres">
      <dgm:prSet presAssocID="{18B9CC6E-81E7-401A-97AC-90D16090E331}" presName="descendantText" presStyleLbl="alignAcc1" presStyleIdx="2" presStyleCnt="3" custLinFactNeighborX="38" custLinFactNeighborY="15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EE3DF4-40E2-4FBF-B6B7-0BC0771B8F7D}" type="presOf" srcId="{DDC60353-35D4-45B9-B400-7340AB38B542}" destId="{D4F83E0D-2DDC-4829-82F2-AB0897CFCE3D}" srcOrd="0" destOrd="0" presId="urn:microsoft.com/office/officeart/2005/8/layout/chevron2"/>
    <dgm:cxn modelId="{0C888D85-91DB-4E1F-81A9-7B9E8E26DC49}" type="presOf" srcId="{232D3F79-BF12-4CE4-95FF-07BD8DF2AF35}" destId="{F0518D0E-A022-44C1-A21C-B9CA18328F29}" srcOrd="0" destOrd="2" presId="urn:microsoft.com/office/officeart/2005/8/layout/chevron2"/>
    <dgm:cxn modelId="{5DAC1AA6-08E8-40F2-8951-73174318A654}" srcId="{869D7A33-B71A-4B3A-8147-5BF4A782FEE8}" destId="{1A2778DF-992C-49E2-825E-606D58B50ACD}" srcOrd="0" destOrd="0" parTransId="{CA8E7733-DDFF-483C-A6D0-96BD3C17BC08}" sibTransId="{542ACA28-3210-4A74-9298-63C0B47FC50E}"/>
    <dgm:cxn modelId="{719C4858-BDA8-42C2-BCE9-F0A889D7BA82}" srcId="{8009031E-C861-4F95-AC0D-90E5079E8EA6}" destId="{869D7A33-B71A-4B3A-8147-5BF4A782FEE8}" srcOrd="0" destOrd="0" parTransId="{DCF12518-8A74-4D6D-9BE3-E23F49DE5618}" sibTransId="{92C8456A-CFBC-4A09-ADD8-6A55BECBAFFB}"/>
    <dgm:cxn modelId="{99B9F91B-7821-4DB9-A229-ED7DF7F16F30}" srcId="{18B9CC6E-81E7-401A-97AC-90D16090E331}" destId="{01912E2D-3932-4EAB-A401-D903BB20387C}" srcOrd="0" destOrd="0" parTransId="{85D3B0C1-24C1-4B5C-9AA2-8BCC988C8E99}" sibTransId="{395908AF-6680-4422-87FC-18F7E4E28E45}"/>
    <dgm:cxn modelId="{B65CDBE6-CD33-42DE-A057-A4A6BE5F0225}" type="presOf" srcId="{01912E2D-3932-4EAB-A401-D903BB20387C}" destId="{88CC8D22-4A37-42A9-A990-C216B513C9BB}" srcOrd="0" destOrd="0" presId="urn:microsoft.com/office/officeart/2005/8/layout/chevron2"/>
    <dgm:cxn modelId="{D04AAEB2-7778-4F46-AE81-958557D9AEC2}" type="presOf" srcId="{A0464897-85B6-42D2-90EB-8C56CE5B2DE3}" destId="{F0518D0E-A022-44C1-A21C-B9CA18328F29}" srcOrd="0" destOrd="0" presId="urn:microsoft.com/office/officeart/2005/8/layout/chevron2"/>
    <dgm:cxn modelId="{0FD12121-C555-4925-B85E-3AE95B206434}" type="presOf" srcId="{869D7A33-B71A-4B3A-8147-5BF4A782FEE8}" destId="{7F7850EC-8592-42B5-A822-F0E7672C7054}" srcOrd="0" destOrd="0" presId="urn:microsoft.com/office/officeart/2005/8/layout/chevron2"/>
    <dgm:cxn modelId="{0DEA7505-6EDB-49C7-80D3-382EB0BF8F9D}" srcId="{DDC60353-35D4-45B9-B400-7340AB38B542}" destId="{232D3F79-BF12-4CE4-95FF-07BD8DF2AF35}" srcOrd="2" destOrd="0" parTransId="{C5E598CD-512E-4C47-B075-3DEF4E7EDF00}" sibTransId="{2C541EF8-6D2F-4A98-8BD6-BAD0D7AD05CD}"/>
    <dgm:cxn modelId="{F119C8C0-B9F4-44B2-B43B-A8A3DB8B7AF0}" type="presOf" srcId="{8009031E-C861-4F95-AC0D-90E5079E8EA6}" destId="{A026FE17-CFD9-4340-A1DE-BC44F892DDC2}" srcOrd="0" destOrd="0" presId="urn:microsoft.com/office/officeart/2005/8/layout/chevron2"/>
    <dgm:cxn modelId="{378584B7-D591-4300-8148-345AA6FC3BCC}" type="presOf" srcId="{18B9CC6E-81E7-401A-97AC-90D16090E331}" destId="{840D1F1A-3FA4-447D-BED6-D5DE3B0D5A23}" srcOrd="0" destOrd="0" presId="urn:microsoft.com/office/officeart/2005/8/layout/chevron2"/>
    <dgm:cxn modelId="{7EE2DEA6-C97B-407F-8340-11E0D4D89688}" srcId="{DDC60353-35D4-45B9-B400-7340AB38B542}" destId="{A0464897-85B6-42D2-90EB-8C56CE5B2DE3}" srcOrd="0" destOrd="0" parTransId="{094E35CA-D4D6-4B89-8E25-FE97253594A3}" sibTransId="{D3C9B76C-D758-4495-91B9-DA3704967DFC}"/>
    <dgm:cxn modelId="{E8680C44-7ABA-444C-81AF-D8C5DDC59996}" type="presOf" srcId="{1A2778DF-992C-49E2-825E-606D58B50ACD}" destId="{938D79EB-1ECA-4DC9-82AA-A4AF7C552D4D}" srcOrd="0" destOrd="0" presId="urn:microsoft.com/office/officeart/2005/8/layout/chevron2"/>
    <dgm:cxn modelId="{BEC620A1-89A6-4399-B613-780CDA17513A}" srcId="{8009031E-C861-4F95-AC0D-90E5079E8EA6}" destId="{18B9CC6E-81E7-401A-97AC-90D16090E331}" srcOrd="2" destOrd="0" parTransId="{1C23FC70-24B5-4513-93E6-AF5CB42946D0}" sibTransId="{B292F039-FCC3-4787-A464-D5C57B750E94}"/>
    <dgm:cxn modelId="{2FB67981-5665-4D38-B1BC-1D59A5CEF314}" type="presOf" srcId="{01479EC5-F40A-47E0-956F-DE356088DAC2}" destId="{F0518D0E-A022-44C1-A21C-B9CA18328F29}" srcOrd="0" destOrd="1" presId="urn:microsoft.com/office/officeart/2005/8/layout/chevron2"/>
    <dgm:cxn modelId="{B7CE5B25-37FB-4481-97DB-20624A4BBAA7}" srcId="{8009031E-C861-4F95-AC0D-90E5079E8EA6}" destId="{DDC60353-35D4-45B9-B400-7340AB38B542}" srcOrd="1" destOrd="0" parTransId="{950E1981-D5BA-4E3A-88E3-1B30A25DF695}" sibTransId="{93121622-A83B-481B-A9B6-F3DC040EBA18}"/>
    <dgm:cxn modelId="{0F485A69-DFF2-4F8B-944C-1F84686B5BFA}" srcId="{DDC60353-35D4-45B9-B400-7340AB38B542}" destId="{01479EC5-F40A-47E0-956F-DE356088DAC2}" srcOrd="1" destOrd="0" parTransId="{3E2062EA-BF66-4DFC-9708-8C81A04F483E}" sibTransId="{23F999C6-C036-4ABA-B570-F115723ACA89}"/>
    <dgm:cxn modelId="{ACFD2DDF-5387-4653-A93C-49C0F67EE313}" type="presParOf" srcId="{A026FE17-CFD9-4340-A1DE-BC44F892DDC2}" destId="{847C4530-93A2-49C1-9906-87AAD746F52C}" srcOrd="0" destOrd="0" presId="urn:microsoft.com/office/officeart/2005/8/layout/chevron2"/>
    <dgm:cxn modelId="{C51F1154-7EE0-4E2D-97D3-5F776D8A18BF}" type="presParOf" srcId="{847C4530-93A2-49C1-9906-87AAD746F52C}" destId="{7F7850EC-8592-42B5-A822-F0E7672C7054}" srcOrd="0" destOrd="0" presId="urn:microsoft.com/office/officeart/2005/8/layout/chevron2"/>
    <dgm:cxn modelId="{13288EC1-E742-4D60-8541-489B74AE4F73}" type="presParOf" srcId="{847C4530-93A2-49C1-9906-87AAD746F52C}" destId="{938D79EB-1ECA-4DC9-82AA-A4AF7C552D4D}" srcOrd="1" destOrd="0" presId="urn:microsoft.com/office/officeart/2005/8/layout/chevron2"/>
    <dgm:cxn modelId="{CE20911E-36E4-4896-BA0F-C978416251D9}" type="presParOf" srcId="{A026FE17-CFD9-4340-A1DE-BC44F892DDC2}" destId="{19E4C0E8-BE1F-4403-B2F8-6133FBB58EEA}" srcOrd="1" destOrd="0" presId="urn:microsoft.com/office/officeart/2005/8/layout/chevron2"/>
    <dgm:cxn modelId="{F8BFFDB3-879E-45B7-9D2B-5645B7A636D0}" type="presParOf" srcId="{A026FE17-CFD9-4340-A1DE-BC44F892DDC2}" destId="{83C869ED-F221-4681-A024-2BF09AC37ADC}" srcOrd="2" destOrd="0" presId="urn:microsoft.com/office/officeart/2005/8/layout/chevron2"/>
    <dgm:cxn modelId="{D117FD1D-3B35-4B9B-9BE3-B072D142AAAE}" type="presParOf" srcId="{83C869ED-F221-4681-A024-2BF09AC37ADC}" destId="{D4F83E0D-2DDC-4829-82F2-AB0897CFCE3D}" srcOrd="0" destOrd="0" presId="urn:microsoft.com/office/officeart/2005/8/layout/chevron2"/>
    <dgm:cxn modelId="{E17FD737-55F9-4603-A41E-BBA0E7706B54}" type="presParOf" srcId="{83C869ED-F221-4681-A024-2BF09AC37ADC}" destId="{F0518D0E-A022-44C1-A21C-B9CA18328F29}" srcOrd="1" destOrd="0" presId="urn:microsoft.com/office/officeart/2005/8/layout/chevron2"/>
    <dgm:cxn modelId="{180656FF-5C89-43A0-9342-21B4A6E45A8E}" type="presParOf" srcId="{A026FE17-CFD9-4340-A1DE-BC44F892DDC2}" destId="{45AF3A5D-6A99-4BD9-8691-861AD9314BED}" srcOrd="3" destOrd="0" presId="urn:microsoft.com/office/officeart/2005/8/layout/chevron2"/>
    <dgm:cxn modelId="{6C13306B-2DB5-4B07-A6F0-556AFE621F0D}" type="presParOf" srcId="{A026FE17-CFD9-4340-A1DE-BC44F892DDC2}" destId="{2CCAB211-FA19-4C05-BF42-F5E8B91D8CD3}" srcOrd="4" destOrd="0" presId="urn:microsoft.com/office/officeart/2005/8/layout/chevron2"/>
    <dgm:cxn modelId="{74D91C16-AEBA-419C-9980-B0336DE12C67}" type="presParOf" srcId="{2CCAB211-FA19-4C05-BF42-F5E8B91D8CD3}" destId="{840D1F1A-3FA4-447D-BED6-D5DE3B0D5A23}" srcOrd="0" destOrd="0" presId="urn:microsoft.com/office/officeart/2005/8/layout/chevron2"/>
    <dgm:cxn modelId="{C1199FBE-CDFA-4D1C-BE9A-1845067A386A}" type="presParOf" srcId="{2CCAB211-FA19-4C05-BF42-F5E8B91D8CD3}" destId="{88CC8D22-4A37-42A9-A990-C216B513C9B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7850EC-8592-42B5-A822-F0E7672C7054}">
      <dsp:nvSpPr>
        <dsp:cNvPr id="0" name=""/>
        <dsp:cNvSpPr/>
      </dsp:nvSpPr>
      <dsp:spPr>
        <a:xfrm rot="5400000">
          <a:off x="-173135" y="174958"/>
          <a:ext cx="1154237" cy="80796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5400000">
        <a:off x="-173135" y="174958"/>
        <a:ext cx="1154237" cy="807966"/>
      </dsp:txXfrm>
    </dsp:sp>
    <dsp:sp modelId="{938D79EB-1ECA-4DC9-82AA-A4AF7C552D4D}">
      <dsp:nvSpPr>
        <dsp:cNvPr id="0" name=""/>
        <dsp:cNvSpPr/>
      </dsp:nvSpPr>
      <dsp:spPr>
        <a:xfrm rot="5400000">
          <a:off x="4133311" y="-3323522"/>
          <a:ext cx="750254" cy="74009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Итоговое собеседование по русскому языку (зачет)</a:t>
          </a:r>
          <a:endParaRPr lang="ru-RU" sz="2400" kern="1200" dirty="0"/>
        </a:p>
      </dsp:txBody>
      <dsp:txXfrm rot="5400000">
        <a:off x="4133311" y="-3323522"/>
        <a:ext cx="750254" cy="7400945"/>
      </dsp:txXfrm>
    </dsp:sp>
    <dsp:sp modelId="{D4F83E0D-2DDC-4829-82F2-AB0897CFCE3D}">
      <dsp:nvSpPr>
        <dsp:cNvPr id="0" name=""/>
        <dsp:cNvSpPr/>
      </dsp:nvSpPr>
      <dsp:spPr>
        <a:xfrm rot="5400000">
          <a:off x="-173135" y="1181152"/>
          <a:ext cx="1154237" cy="80796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5400000">
        <a:off x="-173135" y="1181152"/>
        <a:ext cx="1154237" cy="807966"/>
      </dsp:txXfrm>
    </dsp:sp>
    <dsp:sp modelId="{F0518D0E-A022-44C1-A21C-B9CA18328F29}">
      <dsp:nvSpPr>
        <dsp:cNvPr id="0" name=""/>
        <dsp:cNvSpPr/>
      </dsp:nvSpPr>
      <dsp:spPr>
        <a:xfrm rot="5400000">
          <a:off x="4133311" y="-2317329"/>
          <a:ext cx="750254" cy="74009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Защита индивидуального учебного проекта (зачет)</a:t>
          </a:r>
          <a:endParaRPr lang="ru-RU" sz="2400" kern="1200" dirty="0"/>
        </a:p>
      </dsp:txBody>
      <dsp:txXfrm rot="5400000">
        <a:off x="4133311" y="-2317329"/>
        <a:ext cx="750254" cy="7400945"/>
      </dsp:txXfrm>
    </dsp:sp>
    <dsp:sp modelId="{FE008024-2530-4FDA-B5D1-C84FCA4B0491}">
      <dsp:nvSpPr>
        <dsp:cNvPr id="0" name=""/>
        <dsp:cNvSpPr/>
      </dsp:nvSpPr>
      <dsp:spPr>
        <a:xfrm rot="5400000">
          <a:off x="-173135" y="2187345"/>
          <a:ext cx="1154237" cy="80796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5400000">
        <a:off x="-173135" y="2187345"/>
        <a:ext cx="1154237" cy="807966"/>
      </dsp:txXfrm>
    </dsp:sp>
    <dsp:sp modelId="{F7789115-5822-4FC8-A2DC-E28F200A11CF}">
      <dsp:nvSpPr>
        <dsp:cNvPr id="0" name=""/>
        <dsp:cNvSpPr/>
      </dsp:nvSpPr>
      <dsp:spPr>
        <a:xfrm rot="5400000">
          <a:off x="4133311" y="-1311135"/>
          <a:ext cx="750254" cy="74009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Итоговые отметки по всем предметам учебного плана не ниже удовлетворительных</a:t>
          </a:r>
          <a:endParaRPr lang="ru-RU" sz="2400" kern="1200" dirty="0"/>
        </a:p>
      </dsp:txBody>
      <dsp:txXfrm rot="5400000">
        <a:off x="4133311" y="-1311135"/>
        <a:ext cx="750254" cy="7400945"/>
      </dsp:txXfrm>
    </dsp:sp>
    <dsp:sp modelId="{840D1F1A-3FA4-447D-BED6-D5DE3B0D5A23}">
      <dsp:nvSpPr>
        <dsp:cNvPr id="0" name=""/>
        <dsp:cNvSpPr/>
      </dsp:nvSpPr>
      <dsp:spPr>
        <a:xfrm rot="5400000">
          <a:off x="-173135" y="3193538"/>
          <a:ext cx="1154237" cy="80796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 smtClean="0"/>
        </a:p>
      </dsp:txBody>
      <dsp:txXfrm rot="5400000">
        <a:off x="-173135" y="3193538"/>
        <a:ext cx="1154237" cy="807966"/>
      </dsp:txXfrm>
    </dsp:sp>
    <dsp:sp modelId="{88CC8D22-4A37-42A9-A990-C216B513C9BB}">
      <dsp:nvSpPr>
        <dsp:cNvPr id="0" name=""/>
        <dsp:cNvSpPr/>
      </dsp:nvSpPr>
      <dsp:spPr>
        <a:xfrm rot="5400000">
          <a:off x="4133311" y="-304942"/>
          <a:ext cx="750254" cy="74009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smtClean="0"/>
            <a:t>Допуск к ГИА</a:t>
          </a:r>
          <a:endParaRPr lang="ru-RU" sz="2400" kern="1200"/>
        </a:p>
      </dsp:txBody>
      <dsp:txXfrm rot="5400000">
        <a:off x="4133311" y="-304942"/>
        <a:ext cx="750254" cy="74009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7850EC-8592-42B5-A822-F0E7672C7054}">
      <dsp:nvSpPr>
        <dsp:cNvPr id="0" name=""/>
        <dsp:cNvSpPr/>
      </dsp:nvSpPr>
      <dsp:spPr>
        <a:xfrm rot="5400000">
          <a:off x="-215444" y="217844"/>
          <a:ext cx="1436294" cy="100540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 rot="5400000">
        <a:off x="-215444" y="217844"/>
        <a:ext cx="1436294" cy="1005406"/>
      </dsp:txXfrm>
    </dsp:sp>
    <dsp:sp modelId="{938D79EB-1ECA-4DC9-82AA-A4AF7C552D4D}">
      <dsp:nvSpPr>
        <dsp:cNvPr id="0" name=""/>
        <dsp:cNvSpPr/>
      </dsp:nvSpPr>
      <dsp:spPr>
        <a:xfrm rot="5400000">
          <a:off x="4140363" y="-3132557"/>
          <a:ext cx="933591" cy="72035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Итоговое сочинение (зачет)</a:t>
          </a:r>
          <a:endParaRPr lang="ru-RU" sz="2400" kern="1200" dirty="0"/>
        </a:p>
      </dsp:txBody>
      <dsp:txXfrm rot="5400000">
        <a:off x="4140363" y="-3132557"/>
        <a:ext cx="933591" cy="7203505"/>
      </dsp:txXfrm>
    </dsp:sp>
    <dsp:sp modelId="{D4F83E0D-2DDC-4829-82F2-AB0897CFCE3D}">
      <dsp:nvSpPr>
        <dsp:cNvPr id="0" name=""/>
        <dsp:cNvSpPr/>
      </dsp:nvSpPr>
      <dsp:spPr>
        <a:xfrm rot="5400000">
          <a:off x="-215444" y="1701140"/>
          <a:ext cx="1436294" cy="100540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 rot="5400000">
        <a:off x="-215444" y="1701140"/>
        <a:ext cx="1436294" cy="1005406"/>
      </dsp:txXfrm>
    </dsp:sp>
    <dsp:sp modelId="{F0518D0E-A022-44C1-A21C-B9CA18328F29}">
      <dsp:nvSpPr>
        <dsp:cNvPr id="0" name=""/>
        <dsp:cNvSpPr/>
      </dsp:nvSpPr>
      <dsp:spPr>
        <a:xfrm rot="5400000">
          <a:off x="3909140" y="-1649261"/>
          <a:ext cx="1396036" cy="72035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Итоговые отметки по всем предметам за уровень среднего общего образования не ниже удовлетворительных</a:t>
          </a:r>
          <a:endParaRPr lang="ru-RU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 rot="5400000">
        <a:off x="3909140" y="-1649261"/>
        <a:ext cx="1396036" cy="7203505"/>
      </dsp:txXfrm>
    </dsp:sp>
    <dsp:sp modelId="{840D1F1A-3FA4-447D-BED6-D5DE3B0D5A23}">
      <dsp:nvSpPr>
        <dsp:cNvPr id="0" name=""/>
        <dsp:cNvSpPr/>
      </dsp:nvSpPr>
      <dsp:spPr>
        <a:xfrm rot="5400000">
          <a:off x="-215444" y="2955613"/>
          <a:ext cx="1436294" cy="100540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 smtClean="0"/>
        </a:p>
      </dsp:txBody>
      <dsp:txXfrm rot="5400000">
        <a:off x="-215444" y="2955613"/>
        <a:ext cx="1436294" cy="1005406"/>
      </dsp:txXfrm>
    </dsp:sp>
    <dsp:sp modelId="{88CC8D22-4A37-42A9-A990-C216B513C9BB}">
      <dsp:nvSpPr>
        <dsp:cNvPr id="0" name=""/>
        <dsp:cNvSpPr/>
      </dsp:nvSpPr>
      <dsp:spPr>
        <a:xfrm rot="5400000">
          <a:off x="4140363" y="-254637"/>
          <a:ext cx="933591" cy="72035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Допуск к ГИА</a:t>
          </a:r>
          <a:endParaRPr lang="ru-RU" sz="2400" kern="1200" dirty="0"/>
        </a:p>
      </dsp:txBody>
      <dsp:txXfrm rot="5400000">
        <a:off x="4140363" y="-254637"/>
        <a:ext cx="933591" cy="7203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1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4711617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2" y="609598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39" y="5169584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310"/>
            <a:ext cx="865613" cy="1090789"/>
          </a:xfrm>
        </p:spPr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616"/>
            <a:ext cx="865613" cy="1090789"/>
          </a:xfrm>
        </p:spPr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598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39" y="4711616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0" y="5300150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6" y="753228"/>
            <a:ext cx="721872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5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39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39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39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88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09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08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0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77" y="5543428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3" y="609597"/>
            <a:ext cx="80535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652503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88"/>
            <a:ext cx="2057400" cy="365125"/>
          </a:xfrm>
        </p:spPr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951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3" y="5398634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69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1" y="4232172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2" y="2869896"/>
            <a:ext cx="865613" cy="1090789"/>
          </a:xfrm>
        </p:spPr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0" y="2336873"/>
            <a:ext cx="352376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2" y="2336873"/>
            <a:ext cx="3525044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753230"/>
            <a:ext cx="7210397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3" y="2336874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523766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3" y="3030009"/>
            <a:ext cx="3525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4206252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1" y="2336873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0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1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FEE63-5721-47CC-9332-EA7BE61B6F36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1" y="5936189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2" y="753228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D8544-5764-4260-9A66-D591FADCC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cleta_lana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e.spb.ru/index.php?option=com_k2&amp;view=item&amp;id=605:ob-utverzhdenii-poryadka-provedeniya-gosudarstvennoj-itogovoj-attestatsii-po-obrazovatelnym-programmam-osnovnogo-obshchego-obrazovaniya&amp;Itemid=203" TargetMode="External"/><Relationship Id="rId2" Type="http://schemas.openxmlformats.org/officeDocument/2006/relationships/hyperlink" Target="https://www.ege.spb.ru/index.php?option=com_k2&amp;view=item&amp;id=606:ob-utverzhdenii-poryadka-provedeniya-gosudarstvennoj-itogovoj-attestatsii-po-obrazovatelnym-programmam-srednego-obshchego-obrazovaniya&amp;Itemid=20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e.spb.ru/" TargetMode="External"/><Relationship Id="rId2" Type="http://schemas.openxmlformats.org/officeDocument/2006/relationships/hyperlink" Target="http://ege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ipi.ru/gve" TargetMode="External"/><Relationship Id="rId5" Type="http://schemas.openxmlformats.org/officeDocument/2006/relationships/hyperlink" Target="https://fipi.ru/ege/otkrytyy-bank-zadaniy-ege" TargetMode="External"/><Relationship Id="rId4" Type="http://schemas.openxmlformats.org/officeDocument/2006/relationships/hyperlink" Target="https://fipi.ru/oge/otkrytyy-bank-zadaniy-o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Государственная итоговая аттестация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2020-2021 учебный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Итоговое собеседование (ИС-9)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240" y="2336872"/>
            <a:ext cx="8310231" cy="4521127"/>
          </a:xfrm>
        </p:spPr>
        <p:txBody>
          <a:bodyPr>
            <a:normAutofit/>
          </a:bodyPr>
          <a:lstStyle/>
          <a:p>
            <a:r>
              <a:rPr lang="ru-RU" dirty="0"/>
              <a:t>ИС-9 проводится во вторую среду февраля в образовательных организациях по текстам, темам и заданиям, сформированным по часовым поясам </a:t>
            </a:r>
            <a:r>
              <a:rPr lang="ru-RU" dirty="0" err="1"/>
              <a:t>Рособрнадзором</a:t>
            </a:r>
            <a:r>
              <a:rPr lang="ru-RU" dirty="0"/>
              <a:t>.</a:t>
            </a:r>
          </a:p>
          <a:p>
            <a:r>
              <a:rPr lang="ru-RU" dirty="0"/>
              <a:t>Продолжительность проведения ИС-9 для каждого участника итогового собеседования составляет в среднем 15 минут.</a:t>
            </a:r>
          </a:p>
          <a:p>
            <a:r>
              <a:rPr lang="ru-RU" dirty="0"/>
              <a:t>Для участников ИС-9 с ОВЗ, детей-инвалидов и инвалидов продолжительность проведения собеседования увеличивается на 30 минут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Дата проведения ИС-9 – 10 февраля 2021 года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Индивидуальный учебный проект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240" y="2336873"/>
            <a:ext cx="8238223" cy="3599316"/>
          </a:xfrm>
        </p:spPr>
        <p:txBody>
          <a:bodyPr/>
          <a:lstStyle/>
          <a:p>
            <a:pPr algn="just"/>
            <a:r>
              <a:rPr lang="ru-RU" b="1" dirty="0" smtClean="0"/>
              <a:t>Индивидуальный учебный проект</a:t>
            </a:r>
            <a:r>
              <a:rPr lang="ru-RU" dirty="0" smtClean="0"/>
              <a:t> - учебно-познавательная, творческая или игровая деятельность учащегося, имеющая цель и согласованные способы, направленные на достижение результата  по решению какой-либо проблемы, значимой для участника проекта.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   (ПРОДУКТ)  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6872"/>
            <a:ext cx="8496943" cy="4521127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3800" dirty="0" smtClean="0"/>
              <a:t>Продукт проекта может быть как материальным (отчуждаемый от  проекта), так и нематериальным (представлен в письменном виде)</a:t>
            </a:r>
          </a:p>
          <a:p>
            <a:pPr>
              <a:buNone/>
            </a:pPr>
            <a:r>
              <a:rPr lang="ru-RU" sz="2900" b="1" dirty="0" smtClean="0"/>
              <a:t>Результатом (продуктом)</a:t>
            </a:r>
            <a:r>
              <a:rPr lang="ru-RU" sz="2900" dirty="0" smtClean="0"/>
              <a:t> проектной деятельности может быть:</a:t>
            </a:r>
          </a:p>
          <a:p>
            <a:pPr>
              <a:buNone/>
            </a:pPr>
            <a:r>
              <a:rPr lang="ru-RU" sz="2900" dirty="0" smtClean="0"/>
              <a:t>● </a:t>
            </a:r>
            <a:r>
              <a:rPr lang="ru-RU" sz="2900" b="1" dirty="0" smtClean="0"/>
              <a:t>письменная работа</a:t>
            </a:r>
            <a:r>
              <a:rPr lang="ru-RU" sz="2900" dirty="0" smtClean="0"/>
              <a:t> (эссе, рассказ, сказка, стихотворение, реферат, аналитические материалы, обзорные материалы, отчеты о проведенных исследованиях, буклет, словарь, пакет рекомендаций, справочник, заочная экскурсия, аннотация, рецензия, литературный календарь)</a:t>
            </a:r>
          </a:p>
          <a:p>
            <a:pPr>
              <a:buNone/>
            </a:pPr>
            <a:r>
              <a:rPr lang="ru-RU" sz="2900" dirty="0" smtClean="0"/>
              <a:t>● </a:t>
            </a:r>
            <a:r>
              <a:rPr lang="ru-RU" sz="2900" b="1" dirty="0" smtClean="0"/>
              <a:t>художественная творческая работа</a:t>
            </a:r>
            <a:r>
              <a:rPr lang="ru-RU" sz="2900" dirty="0" smtClean="0"/>
              <a:t> (в области литературы, музыки, изо), представляется в виде прозаического или стихотворного произведения, инсценировки, художественной декламации, исполнения музыкального произведения, компьютерной анимации, газета, журнал, коллекция, модель, путеводитель</a:t>
            </a:r>
          </a:p>
          <a:p>
            <a:pPr>
              <a:buNone/>
            </a:pPr>
            <a:r>
              <a:rPr lang="ru-RU" sz="2900" dirty="0" smtClean="0"/>
              <a:t>● </a:t>
            </a:r>
            <a:r>
              <a:rPr lang="ru-RU" sz="2900" b="1" dirty="0" smtClean="0"/>
              <a:t>материальный объект</a:t>
            </a:r>
            <a:r>
              <a:rPr lang="ru-RU" sz="2900" dirty="0" smtClean="0"/>
              <a:t>, макет, чертеж, иное конструкторское изделие; </a:t>
            </a:r>
            <a:r>
              <a:rPr lang="ru-RU" sz="2900" dirty="0" err="1" smtClean="0"/>
              <a:t>веб-сайт</a:t>
            </a:r>
            <a:r>
              <a:rPr lang="ru-RU" sz="2900" dirty="0" smtClean="0"/>
              <a:t>, </a:t>
            </a:r>
            <a:r>
              <a:rPr lang="ru-RU" sz="2900" dirty="0" err="1" smtClean="0"/>
              <a:t>блог</a:t>
            </a:r>
            <a:r>
              <a:rPr lang="ru-RU" sz="2900" dirty="0" smtClean="0"/>
              <a:t>, виртуальная экскурсия, видеоролик</a:t>
            </a:r>
          </a:p>
          <a:p>
            <a:pPr>
              <a:buNone/>
            </a:pPr>
            <a:r>
              <a:rPr lang="ru-RU" sz="2900" dirty="0" smtClean="0"/>
              <a:t>● </a:t>
            </a:r>
            <a:r>
              <a:rPr lang="ru-RU" sz="2900" b="1" dirty="0" smtClean="0"/>
              <a:t>отчетные материалы</a:t>
            </a:r>
            <a:r>
              <a:rPr lang="ru-RU" sz="2900" dirty="0" smtClean="0"/>
              <a:t> по социальному проекту (тексты, </a:t>
            </a:r>
            <a:r>
              <a:rPr lang="ru-RU" sz="2900" dirty="0" err="1" smtClean="0"/>
              <a:t>мультимедийные</a:t>
            </a:r>
            <a:r>
              <a:rPr lang="ru-RU" sz="2900" dirty="0" smtClean="0"/>
              <a:t> продукты)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  РАБОТЫ  НАД  ПРОЕКТОМ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погружение в проект (</a:t>
            </a:r>
            <a:r>
              <a:rPr lang="ru-RU" dirty="0" err="1" smtClean="0"/>
              <a:t>предпроект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планирование деятельности</a:t>
            </a:r>
          </a:p>
          <a:p>
            <a:r>
              <a:rPr lang="ru-RU" dirty="0" smtClean="0"/>
              <a:t>осуществление деятельности</a:t>
            </a:r>
          </a:p>
          <a:p>
            <a:r>
              <a:rPr lang="ru-RU" dirty="0" smtClean="0"/>
              <a:t>оформление результатов</a:t>
            </a:r>
          </a:p>
          <a:p>
            <a:r>
              <a:rPr lang="ru-RU" dirty="0" smtClean="0"/>
              <a:t>подготовка к публичной презентации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Итоговое сочинение (ИС-11)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464496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5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ru-RU" sz="5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5500" b="1" dirty="0">
                <a:solidFill>
                  <a:srgbClr val="D14615"/>
                </a:solidFill>
              </a:rPr>
              <a:t>Направления для тем итогового сочинения в 2020/21 учебном году</a:t>
            </a:r>
            <a:r>
              <a:rPr lang="ru-RU" sz="5500" b="1" dirty="0" smtClean="0">
                <a:solidFill>
                  <a:srgbClr val="D14615"/>
                </a:solidFill>
              </a:rPr>
              <a:t>:</a:t>
            </a:r>
          </a:p>
          <a:p>
            <a:pPr algn="just">
              <a:buNone/>
            </a:pPr>
            <a:r>
              <a:rPr lang="ru-RU" sz="5000" b="1" dirty="0" smtClean="0"/>
              <a:t>«Забвению </a:t>
            </a:r>
            <a:r>
              <a:rPr lang="ru-RU" sz="5000" b="1" dirty="0"/>
              <a:t>не подлежит»</a:t>
            </a:r>
            <a:r>
              <a:rPr lang="ru-RU" sz="5000" dirty="0"/>
              <a:t> (исторические события, общественные явления, произведения искусства, память о которых не имеет срока давности);</a:t>
            </a:r>
          </a:p>
          <a:p>
            <a:pPr algn="just">
              <a:buNone/>
            </a:pPr>
            <a:r>
              <a:rPr lang="ru-RU" sz="5000" b="1" dirty="0" smtClean="0"/>
              <a:t>«</a:t>
            </a:r>
            <a:r>
              <a:rPr lang="ru-RU" sz="5000" b="1" dirty="0"/>
              <a:t>Я и другие»</a:t>
            </a:r>
            <a:r>
              <a:rPr lang="ru-RU" sz="5000" dirty="0"/>
              <a:t> (человек среди людей; проблема конфликта, понимания, что значит «быть собой»);</a:t>
            </a:r>
          </a:p>
          <a:p>
            <a:pPr algn="just">
              <a:buNone/>
            </a:pPr>
            <a:r>
              <a:rPr lang="ru-RU" sz="5000" b="1" dirty="0" smtClean="0"/>
              <a:t>«</a:t>
            </a:r>
            <a:r>
              <a:rPr lang="ru-RU" sz="5000" b="1" dirty="0"/>
              <a:t>Между прошлым и будущим: портрет моего поколения»</a:t>
            </a:r>
            <a:r>
              <a:rPr lang="ru-RU" sz="5000" dirty="0"/>
              <a:t> (культурные запросы, литературные пристрастия, жизненные оценки, отношения с семьей и обществом);</a:t>
            </a:r>
          </a:p>
          <a:p>
            <a:pPr algn="just">
              <a:buNone/>
            </a:pPr>
            <a:r>
              <a:rPr lang="ru-RU" sz="5000" b="1" dirty="0" smtClean="0"/>
              <a:t>«</a:t>
            </a:r>
            <a:r>
              <a:rPr lang="ru-RU" sz="5000" b="1" dirty="0"/>
              <a:t>Время перемен»</a:t>
            </a:r>
            <a:r>
              <a:rPr lang="ru-RU" sz="5000" dirty="0"/>
              <a:t> (тема изменений, открытий, вызовов, стоящих перед человеком и человечеством);</a:t>
            </a:r>
          </a:p>
          <a:p>
            <a:pPr algn="just">
              <a:buNone/>
            </a:pPr>
            <a:r>
              <a:rPr lang="ru-RU" sz="5000" b="1" dirty="0" smtClean="0"/>
              <a:t>«</a:t>
            </a:r>
            <a:r>
              <a:rPr lang="ru-RU" sz="5000" b="1" dirty="0"/>
              <a:t>Разговор с собой»</a:t>
            </a:r>
            <a:r>
              <a:rPr lang="ru-RU" sz="5000" dirty="0"/>
              <a:t> (внутреннее пространство человека и словесные способы его исследования – вопросы, которые человек задает себе; внутренние переживания; тема совести</a:t>
            </a:r>
            <a:r>
              <a:rPr lang="ru-RU" sz="5000" dirty="0" smtClean="0"/>
              <a:t>).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  <a:p>
            <a:pPr algn="ctr">
              <a:buNone/>
            </a:pPr>
            <a:r>
              <a:rPr lang="ru-RU" sz="4000" dirty="0"/>
              <a:t>Комплекты тем итогового сочинения для </a:t>
            </a:r>
            <a:r>
              <a:rPr lang="ru-RU" sz="4000" dirty="0" smtClean="0"/>
              <a:t>участников станут </a:t>
            </a:r>
            <a:r>
              <a:rPr lang="ru-RU" sz="4000" dirty="0"/>
              <a:t>известны </a:t>
            </a: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за </a:t>
            </a:r>
            <a:r>
              <a:rPr lang="ru-RU" sz="4000" dirty="0"/>
              <a:t>15 минут до его начала по местному </a:t>
            </a:r>
            <a:r>
              <a:rPr lang="ru-RU" sz="4000" dirty="0" smtClean="0"/>
              <a:t>времени (начало ИС-11 – 10.00).</a:t>
            </a:r>
          </a:p>
          <a:p>
            <a:pPr algn="ctr">
              <a:buNone/>
            </a:pPr>
            <a:endParaRPr lang="ru-RU" sz="4000" dirty="0"/>
          </a:p>
          <a:p>
            <a:pPr algn="ctr">
              <a:buNone/>
            </a:pPr>
            <a:r>
              <a:rPr lang="ru-RU" sz="7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Дата проведения ИС-11 – 02 декабря 2020 года</a:t>
            </a:r>
            <a:endParaRPr lang="ru-RU" sz="7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0240" y="2336873"/>
            <a:ext cx="8310231" cy="359931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Ответственный за организацию и проведение</a:t>
            </a:r>
            <a:r>
              <a:rPr lang="ru-RU" dirty="0" smtClean="0"/>
              <a:t> ГИА </a:t>
            </a:r>
          </a:p>
          <a:p>
            <a:pPr>
              <a:buNone/>
            </a:pPr>
            <a:r>
              <a:rPr lang="ru-RU" dirty="0" smtClean="0"/>
              <a:t>в ГБОУ СОШ  №232  -  Андреева Светлана Олеговна, заместитель директора по учебно-воспитательной работе.</a:t>
            </a:r>
          </a:p>
          <a:p>
            <a:pPr>
              <a:buNone/>
            </a:pPr>
            <a:r>
              <a:rPr lang="ru-RU" dirty="0" err="1" smtClean="0"/>
              <a:t>е-mail</a:t>
            </a:r>
            <a:r>
              <a:rPr lang="ru-RU" dirty="0" smtClean="0"/>
              <a:t>: </a:t>
            </a:r>
            <a:r>
              <a:rPr lang="ru-RU" u="sng" dirty="0" err="1" smtClean="0">
                <a:hlinkClick r:id="rId2"/>
              </a:rPr>
              <a:t>cleta_lana@mail.ru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Часы приёма: понедельник, четверг с 16.00 - 18.00 </a:t>
            </a:r>
          </a:p>
          <a:p>
            <a:pPr>
              <a:buNone/>
            </a:pPr>
            <a:r>
              <a:rPr lang="ru-RU" dirty="0" smtClean="0"/>
              <a:t>(2 этаж, </a:t>
            </a:r>
            <a:r>
              <a:rPr lang="ru-RU" dirty="0" err="1" smtClean="0"/>
              <a:t>каб</a:t>
            </a:r>
            <a:r>
              <a:rPr lang="ru-RU" dirty="0" smtClean="0"/>
              <a:t>. № 214)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Государственная итоговая аттестация </a:t>
            </a:r>
            <a:r>
              <a:rPr lang="ru-RU" dirty="0"/>
              <a:t>— обязательный экзамен, завершающий освоение имеющих государственную аккредитацию основных образовательных программ среднего и основного общего образования в Российской Федерации.</a:t>
            </a:r>
          </a:p>
        </p:txBody>
      </p:sp>
      <p:pic>
        <p:nvPicPr>
          <p:cNvPr id="4" name="Рисунок 3" descr="ги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653136"/>
            <a:ext cx="5256584" cy="134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ГИА-2020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7" y="2090654"/>
          <a:ext cx="8424936" cy="4606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08312"/>
                <a:gridCol w="2808312"/>
                <a:gridCol w="2808312"/>
              </a:tblGrid>
              <a:tr h="6588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Итоговый балл ЕГЭ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Количество учащихся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Предмет 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100 баллов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Химия 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100 баллов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Русский язык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Свыше 80 баллов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Русский язык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633152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Английский язык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История 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Литература 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 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Математика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Химия </a:t>
                      </a:r>
                      <a:endParaRPr lang="ru-RU" sz="2000" dirty="0"/>
                    </a:p>
                  </a:txBody>
                  <a:tcPr marL="80116" marR="80116"/>
                </a:tc>
              </a:tr>
              <a:tr h="40898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 marL="80116" marR="80116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Биология</a:t>
                      </a:r>
                      <a:endParaRPr lang="ru-RU" sz="2000" dirty="0"/>
                    </a:p>
                  </a:txBody>
                  <a:tcPr marL="80116" marR="8011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 ГИА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hlinkClick r:id="rId2"/>
              </a:rPr>
              <a:t/>
            </a:r>
            <a:br>
              <a:rPr lang="ru-RU" dirty="0" smtClean="0">
                <a:hlinkClick r:id="rId2"/>
              </a:rPr>
            </a:br>
            <a:r>
              <a:rPr lang="ru-RU" dirty="0" smtClean="0">
                <a:hlinkClick r:id="rId2"/>
              </a:rPr>
              <a:t>Об утверждении Порядка проведения государственной итоговой аттестации по образовательным программам среднего общего образования</a:t>
            </a:r>
            <a:endParaRPr lang="ru-RU" dirty="0" smtClean="0"/>
          </a:p>
          <a:p>
            <a:r>
              <a:rPr lang="ru-RU" dirty="0" smtClean="0"/>
              <a:t>Приказ Министерства просвещения Российской Федерации от 07.11.2018 г. №190/1512</a:t>
            </a:r>
          </a:p>
          <a:p>
            <a:r>
              <a:rPr lang="ru-RU" dirty="0" smtClean="0">
                <a:hlinkClick r:id="rId3"/>
              </a:rPr>
              <a:t>Об утверждении Порядка проведения государственной итоговой аттестации по образовательным программам основного общего образования</a:t>
            </a:r>
            <a:endParaRPr lang="ru-RU" dirty="0" smtClean="0"/>
          </a:p>
          <a:p>
            <a:r>
              <a:rPr lang="ru-RU" dirty="0" smtClean="0"/>
              <a:t>Приказ Министерства просвещения Российской Федерации от 07.11.2018 г. №189/1513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 участника ГИА – паспорт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 участника ГИА – паспорт</a:t>
            </a:r>
            <a:endParaRPr lang="ru-RU" dirty="0"/>
          </a:p>
        </p:txBody>
      </p:sp>
      <p:pic>
        <p:nvPicPr>
          <p:cNvPr id="4" name="Содержимое 3" descr="form-1_page-0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932744"/>
            <a:ext cx="3528392" cy="49869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ГИА-9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7210396" cy="359931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2276872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ГИА-9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48880"/>
            <a:ext cx="7210396" cy="359931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2276872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Информация по порядку проведения и формам  ГИА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6872"/>
            <a:ext cx="8496944" cy="426047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Федеральный сайт </a:t>
            </a:r>
            <a:r>
              <a:rPr lang="en-US" sz="2800" dirty="0" smtClean="0">
                <a:hlinkClick r:id="rId2"/>
              </a:rPr>
              <a:t>http://ege.edu.ru/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Официальный сайт Санкт-Петербурга </a:t>
            </a:r>
            <a:r>
              <a:rPr lang="en-US" sz="2800" dirty="0" smtClean="0">
                <a:hlinkClick r:id="rId3"/>
              </a:rPr>
              <a:t>https://www.ege.spb.ru/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Сайт ФИПИ Открытый банк КИМ</a:t>
            </a:r>
          </a:p>
          <a:p>
            <a:r>
              <a:rPr lang="ru-RU" sz="2800" dirty="0" smtClean="0"/>
              <a:t>ОГЭ </a:t>
            </a:r>
            <a:r>
              <a:rPr lang="en-US" sz="2800" dirty="0" smtClean="0">
                <a:hlinkClick r:id="rId4"/>
              </a:rPr>
              <a:t>https://fipi.ru/oge/otkrytyy-bank-zadaniy-oge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ЕГЭ  </a:t>
            </a:r>
            <a:r>
              <a:rPr lang="en-US" sz="2800" dirty="0" smtClean="0">
                <a:hlinkClick r:id="rId5"/>
              </a:rPr>
              <a:t>https://fipi.ru/ege/otkrytyy-bank-zadaniy-ege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ГВЭ  </a:t>
            </a:r>
            <a:r>
              <a:rPr lang="en-US" sz="2800" dirty="0" smtClean="0">
                <a:hlinkClick r:id="rId6"/>
              </a:rPr>
              <a:t>https://fipi.ru/gve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125</TotalTime>
  <Words>279</Words>
  <Application>Microsoft Office PowerPoint</Application>
  <PresentationFormat>Экран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Тема2</vt:lpstr>
      <vt:lpstr>Государственная итоговая аттестация</vt:lpstr>
      <vt:lpstr>Слайд 2</vt:lpstr>
      <vt:lpstr>Итоги ГИА-2020</vt:lpstr>
      <vt:lpstr>Нормативные документы ГИА</vt:lpstr>
      <vt:lpstr>Документ участника ГИА – паспорт</vt:lpstr>
      <vt:lpstr>Документ участника ГИА – паспорт</vt:lpstr>
      <vt:lpstr>ГИА-9</vt:lpstr>
      <vt:lpstr>ГИА-9</vt:lpstr>
      <vt:lpstr>Информация по порядку проведения и формам  ГИА</vt:lpstr>
      <vt:lpstr>Итоговое собеседование (ИС-9)</vt:lpstr>
      <vt:lpstr>Индивидуальный учебный проект</vt:lpstr>
      <vt:lpstr>РЕЗУЛЬТАТ   (ПРОДУКТ)   ПРОЕКТА</vt:lpstr>
      <vt:lpstr>ЭТАПЫ  РАБОТЫ  НАД  ПРОЕКТОМ</vt:lpstr>
      <vt:lpstr>Итоговое сочинение (ИС-11)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итоговая аттестация</dc:title>
  <dc:creator>Светлана</dc:creator>
  <cp:lastModifiedBy>Светлана</cp:lastModifiedBy>
  <cp:revision>13</cp:revision>
  <dcterms:created xsi:type="dcterms:W3CDTF">2020-10-31T17:54:05Z</dcterms:created>
  <dcterms:modified xsi:type="dcterms:W3CDTF">2020-11-08T20:37:52Z</dcterms:modified>
</cp:coreProperties>
</file>